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23"/>
  </p:notesMasterIdLst>
  <p:sldIdLst>
    <p:sldId id="256" r:id="rId2"/>
    <p:sldId id="257" r:id="rId3"/>
    <p:sldId id="258" r:id="rId4"/>
    <p:sldId id="259" r:id="rId5"/>
    <p:sldId id="261" r:id="rId6"/>
    <p:sldId id="262" r:id="rId7"/>
    <p:sldId id="263" r:id="rId8"/>
    <p:sldId id="264" r:id="rId9"/>
    <p:sldId id="265" r:id="rId10"/>
    <p:sldId id="266" r:id="rId11"/>
    <p:sldId id="267" r:id="rId12"/>
    <p:sldId id="269" r:id="rId13"/>
    <p:sldId id="270" r:id="rId14"/>
    <p:sldId id="268" r:id="rId15"/>
    <p:sldId id="271" r:id="rId16"/>
    <p:sldId id="272" r:id="rId17"/>
    <p:sldId id="273" r:id="rId18"/>
    <p:sldId id="274" r:id="rId19"/>
    <p:sldId id="275" r:id="rId20"/>
    <p:sldId id="276" r:id="rId21"/>
    <p:sldId id="277" r:id="rId2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88729C-30A0-4DF1-BE98-C64099B63B34}" v="1225" dt="2024-11-10T15:04:14.666"/>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58" d="100"/>
          <a:sy n="58" d="100"/>
        </p:scale>
        <p:origin x="988"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 AAMILI HAMZA" userId="178bb77b-182e-47ec-9162-877c2b9b1f06" providerId="ADAL" clId="{6910D386-140E-47E8-936A-79630CD9DBD1}"/>
    <pc:docChg chg="undo custSel addSld modSld">
      <pc:chgData name="EL AAMILI HAMZA" userId="178bb77b-182e-47ec-9162-877c2b9b1f06" providerId="ADAL" clId="{6910D386-140E-47E8-936A-79630CD9DBD1}" dt="2024-11-07T16:25:42.771" v="461" actId="14100"/>
      <pc:docMkLst>
        <pc:docMk/>
      </pc:docMkLst>
      <pc:sldChg chg="addSp modSp mod">
        <pc:chgData name="EL AAMILI HAMZA" userId="178bb77b-182e-47ec-9162-877c2b9b1f06" providerId="ADAL" clId="{6910D386-140E-47E8-936A-79630CD9DBD1}" dt="2024-11-07T15:41:52.148" v="20" actId="20577"/>
        <pc:sldMkLst>
          <pc:docMk/>
          <pc:sldMk cId="3455814474" sldId="256"/>
        </pc:sldMkLst>
        <pc:spChg chg="add mod">
          <ac:chgData name="EL AAMILI HAMZA" userId="178bb77b-182e-47ec-9162-877c2b9b1f06" providerId="ADAL" clId="{6910D386-140E-47E8-936A-79630CD9DBD1}" dt="2024-11-07T15:41:52.148" v="20" actId="20577"/>
          <ac:spMkLst>
            <pc:docMk/>
            <pc:sldMk cId="3455814474" sldId="256"/>
            <ac:spMk id="26" creationId="{03688694-F205-4203-A43F-AE69376EA7D2}"/>
          </ac:spMkLst>
        </pc:spChg>
      </pc:sldChg>
      <pc:sldChg chg="addSp delSp modSp add mod delAnim modAnim">
        <pc:chgData name="EL AAMILI HAMZA" userId="178bb77b-182e-47ec-9162-877c2b9b1f06" providerId="ADAL" clId="{6910D386-140E-47E8-936A-79630CD9DBD1}" dt="2024-11-07T16:18:25.486" v="291" actId="1076"/>
        <pc:sldMkLst>
          <pc:docMk/>
          <pc:sldMk cId="815285440" sldId="266"/>
        </pc:sldMkLst>
        <pc:spChg chg="mod">
          <ac:chgData name="EL AAMILI HAMZA" userId="178bb77b-182e-47ec-9162-877c2b9b1f06" providerId="ADAL" clId="{6910D386-140E-47E8-936A-79630CD9DBD1}" dt="2024-11-07T16:18:25.486" v="291" actId="1076"/>
          <ac:spMkLst>
            <pc:docMk/>
            <pc:sldMk cId="815285440" sldId="266"/>
            <ac:spMk id="3" creationId="{5ECD5E8A-82A3-81FB-8F93-C82D60C886CB}"/>
          </ac:spMkLst>
        </pc:spChg>
        <pc:spChg chg="add mod">
          <ac:chgData name="EL AAMILI HAMZA" userId="178bb77b-182e-47ec-9162-877c2b9b1f06" providerId="ADAL" clId="{6910D386-140E-47E8-936A-79630CD9DBD1}" dt="2024-11-07T16:12:30.459" v="228" actId="6549"/>
          <ac:spMkLst>
            <pc:docMk/>
            <pc:sldMk cId="815285440" sldId="266"/>
            <ac:spMk id="27" creationId="{2247AC9B-C322-4818-98E9-5C6B63A2A816}"/>
          </ac:spMkLst>
        </pc:spChg>
        <pc:graphicFrameChg chg="add del mod">
          <ac:chgData name="EL AAMILI HAMZA" userId="178bb77b-182e-47ec-9162-877c2b9b1f06" providerId="ADAL" clId="{6910D386-140E-47E8-936A-79630CD9DBD1}" dt="2024-11-07T16:10:58.778" v="225" actId="478"/>
          <ac:graphicFrameMkLst>
            <pc:docMk/>
            <pc:sldMk cId="815285440" sldId="266"/>
            <ac:graphicFrameMk id="4" creationId="{2C89C72F-C4A4-4B8D-9D6B-61B4DA90A989}"/>
          </ac:graphicFrameMkLst>
        </pc:graphicFrameChg>
        <pc:graphicFrameChg chg="add del mod">
          <ac:chgData name="EL AAMILI HAMZA" userId="178bb77b-182e-47ec-9162-877c2b9b1f06" providerId="ADAL" clId="{6910D386-140E-47E8-936A-79630CD9DBD1}" dt="2024-11-07T16:11:46.229" v="227"/>
          <ac:graphicFrameMkLst>
            <pc:docMk/>
            <pc:sldMk cId="815285440" sldId="266"/>
            <ac:graphicFrameMk id="5" creationId="{7D83A4DE-A13D-48DD-A0FA-FE217563B170}"/>
          </ac:graphicFrameMkLst>
        </pc:graphicFrameChg>
        <pc:graphicFrameChg chg="add del mod">
          <ac:chgData name="EL AAMILI HAMZA" userId="178bb77b-182e-47ec-9162-877c2b9b1f06" providerId="ADAL" clId="{6910D386-140E-47E8-936A-79630CD9DBD1}" dt="2024-11-07T16:14:10.961" v="251"/>
          <ac:graphicFrameMkLst>
            <pc:docMk/>
            <pc:sldMk cId="815285440" sldId="266"/>
            <ac:graphicFrameMk id="7" creationId="{C0F81A63-65BB-4AFB-9A9C-B3067625F617}"/>
          </ac:graphicFrameMkLst>
        </pc:graphicFrameChg>
        <pc:graphicFrameChg chg="add del mod">
          <ac:chgData name="EL AAMILI HAMZA" userId="178bb77b-182e-47ec-9162-877c2b9b1f06" providerId="ADAL" clId="{6910D386-140E-47E8-936A-79630CD9DBD1}" dt="2024-11-07T16:14:10.496" v="250"/>
          <ac:graphicFrameMkLst>
            <pc:docMk/>
            <pc:sldMk cId="815285440" sldId="266"/>
            <ac:graphicFrameMk id="8" creationId="{1280FC76-E5F1-474C-9270-E7F266371F37}"/>
          </ac:graphicFrameMkLst>
        </pc:graphicFrameChg>
        <pc:graphicFrameChg chg="add del mod">
          <ac:chgData name="EL AAMILI HAMZA" userId="178bb77b-182e-47ec-9162-877c2b9b1f06" providerId="ADAL" clId="{6910D386-140E-47E8-936A-79630CD9DBD1}" dt="2024-11-07T16:14:26.312" v="263"/>
          <ac:graphicFrameMkLst>
            <pc:docMk/>
            <pc:sldMk cId="815285440" sldId="266"/>
            <ac:graphicFrameMk id="9" creationId="{DB2FB718-7889-4393-A340-D5B311CA2261}"/>
          </ac:graphicFrameMkLst>
        </pc:graphicFrameChg>
        <pc:graphicFrameChg chg="del">
          <ac:chgData name="EL AAMILI HAMZA" userId="178bb77b-182e-47ec-9162-877c2b9b1f06" providerId="ADAL" clId="{6910D386-140E-47E8-936A-79630CD9DBD1}" dt="2024-11-07T16:05:32.982" v="23" actId="478"/>
          <ac:graphicFrameMkLst>
            <pc:docMk/>
            <pc:sldMk cId="815285440" sldId="266"/>
            <ac:graphicFrameMk id="10" creationId="{E9AD4FE4-8EB6-1F8A-478B-18ABC2381DD9}"/>
          </ac:graphicFrameMkLst>
        </pc:graphicFrameChg>
        <pc:graphicFrameChg chg="add mod modGraphic">
          <ac:chgData name="EL AAMILI HAMZA" userId="178bb77b-182e-47ec-9162-877c2b9b1f06" providerId="ADAL" clId="{6910D386-140E-47E8-936A-79630CD9DBD1}" dt="2024-11-07T16:16:59.359" v="283" actId="122"/>
          <ac:graphicFrameMkLst>
            <pc:docMk/>
            <pc:sldMk cId="815285440" sldId="266"/>
            <ac:graphicFrameMk id="11" creationId="{E67249A9-9E70-49E5-B154-7AE429DCFAB2}"/>
          </ac:graphicFrameMkLst>
        </pc:graphicFrameChg>
        <pc:picChg chg="del">
          <ac:chgData name="EL AAMILI HAMZA" userId="178bb77b-182e-47ec-9162-877c2b9b1f06" providerId="ADAL" clId="{6910D386-140E-47E8-936A-79630CD9DBD1}" dt="2024-11-07T16:05:20.200" v="22" actId="478"/>
          <ac:picMkLst>
            <pc:docMk/>
            <pc:sldMk cId="815285440" sldId="266"/>
            <ac:picMk id="6" creationId="{E3DCEA4C-48F9-5D24-327A-6B52A41E1F6D}"/>
          </ac:picMkLst>
        </pc:picChg>
      </pc:sldChg>
      <pc:sldChg chg="addSp delSp modSp add mod modAnim">
        <pc:chgData name="EL AAMILI HAMZA" userId="178bb77b-182e-47ec-9162-877c2b9b1f06" providerId="ADAL" clId="{6910D386-140E-47E8-936A-79630CD9DBD1}" dt="2024-11-07T16:25:42.771" v="461" actId="14100"/>
        <pc:sldMkLst>
          <pc:docMk/>
          <pc:sldMk cId="321822844" sldId="267"/>
        </pc:sldMkLst>
        <pc:spChg chg="mod">
          <ac:chgData name="EL AAMILI HAMZA" userId="178bb77b-182e-47ec-9162-877c2b9b1f06" providerId="ADAL" clId="{6910D386-140E-47E8-936A-79630CD9DBD1}" dt="2024-11-07T16:24:16.617" v="427" actId="14100"/>
          <ac:spMkLst>
            <pc:docMk/>
            <pc:sldMk cId="321822844" sldId="267"/>
            <ac:spMk id="3" creationId="{5ECD5E8A-82A3-81FB-8F93-C82D60C886CB}"/>
          </ac:spMkLst>
        </pc:spChg>
        <pc:graphicFrameChg chg="add del mod modGraphic">
          <ac:chgData name="EL AAMILI HAMZA" userId="178bb77b-182e-47ec-9162-877c2b9b1f06" providerId="ADAL" clId="{6910D386-140E-47E8-936A-79630CD9DBD1}" dt="2024-11-07T16:21:11.263" v="384"/>
          <ac:graphicFrameMkLst>
            <pc:docMk/>
            <pc:sldMk cId="321822844" sldId="267"/>
            <ac:graphicFrameMk id="2" creationId="{B86BF279-F520-4F4C-B1E2-700FC73D210F}"/>
          </ac:graphicFrameMkLst>
        </pc:graphicFrameChg>
        <pc:graphicFrameChg chg="add del mod">
          <ac:chgData name="EL AAMILI HAMZA" userId="178bb77b-182e-47ec-9162-877c2b9b1f06" providerId="ADAL" clId="{6910D386-140E-47E8-936A-79630CD9DBD1}" dt="2024-11-07T16:21:32.738" v="390"/>
          <ac:graphicFrameMkLst>
            <pc:docMk/>
            <pc:sldMk cId="321822844" sldId="267"/>
            <ac:graphicFrameMk id="4" creationId="{209887B8-48BB-48BB-9F13-C674FB87B92E}"/>
          </ac:graphicFrameMkLst>
        </pc:graphicFrameChg>
        <pc:graphicFrameChg chg="add del mod">
          <ac:chgData name="EL AAMILI HAMZA" userId="178bb77b-182e-47ec-9162-877c2b9b1f06" providerId="ADAL" clId="{6910D386-140E-47E8-936A-79630CD9DBD1}" dt="2024-11-07T16:21:48.639" v="398"/>
          <ac:graphicFrameMkLst>
            <pc:docMk/>
            <pc:sldMk cId="321822844" sldId="267"/>
            <ac:graphicFrameMk id="5" creationId="{3A491E7D-8715-4A9D-B477-5C2277551908}"/>
          </ac:graphicFrameMkLst>
        </pc:graphicFrameChg>
        <pc:graphicFrameChg chg="add del mod">
          <ac:chgData name="EL AAMILI HAMZA" userId="178bb77b-182e-47ec-9162-877c2b9b1f06" providerId="ADAL" clId="{6910D386-140E-47E8-936A-79630CD9DBD1}" dt="2024-11-07T16:21:52.884" v="402"/>
          <ac:graphicFrameMkLst>
            <pc:docMk/>
            <pc:sldMk cId="321822844" sldId="267"/>
            <ac:graphicFrameMk id="6" creationId="{C9715964-76DB-41A6-85E6-E0CBC5155455}"/>
          </ac:graphicFrameMkLst>
        </pc:graphicFrameChg>
        <pc:graphicFrameChg chg="add mod modGraphic">
          <ac:chgData name="EL AAMILI HAMZA" userId="178bb77b-182e-47ec-9162-877c2b9b1f06" providerId="ADAL" clId="{6910D386-140E-47E8-936A-79630CD9DBD1}" dt="2024-11-07T16:25:42.771" v="461" actId="14100"/>
          <ac:graphicFrameMkLst>
            <pc:docMk/>
            <pc:sldMk cId="321822844" sldId="267"/>
            <ac:graphicFrameMk id="7" creationId="{255C7A25-8776-44B8-9ABD-B2E65F8D9ADD}"/>
          </ac:graphicFrameMkLst>
        </pc:graphicFrameChg>
        <pc:graphicFrameChg chg="del mod modGraphic">
          <ac:chgData name="EL AAMILI HAMZA" userId="178bb77b-182e-47ec-9162-877c2b9b1f06" providerId="ADAL" clId="{6910D386-140E-47E8-936A-79630CD9DBD1}" dt="2024-11-07T16:20:39.753" v="366" actId="478"/>
          <ac:graphicFrameMkLst>
            <pc:docMk/>
            <pc:sldMk cId="321822844" sldId="267"/>
            <ac:graphicFrameMk id="11" creationId="{E67249A9-9E70-49E5-B154-7AE429DCFAB2}"/>
          </ac:graphicFrameMkLst>
        </pc:graphicFrameChg>
      </pc:sldChg>
      <pc:sldChg chg="addSp delSp modSp add mod">
        <pc:chgData name="EL AAMILI HAMZA" userId="178bb77b-182e-47ec-9162-877c2b9b1f06" providerId="ADAL" clId="{6910D386-140E-47E8-936A-79630CD9DBD1}" dt="2024-11-07T16:25:01.092" v="447" actId="478"/>
        <pc:sldMkLst>
          <pc:docMk/>
          <pc:sldMk cId="1800992993" sldId="268"/>
        </pc:sldMkLst>
        <pc:graphicFrameChg chg="add del mod modGraphic">
          <ac:chgData name="EL AAMILI HAMZA" userId="178bb77b-182e-47ec-9162-877c2b9b1f06" providerId="ADAL" clId="{6910D386-140E-47E8-936A-79630CD9DBD1}" dt="2024-11-07T16:24:31.752" v="435"/>
          <ac:graphicFrameMkLst>
            <pc:docMk/>
            <pc:sldMk cId="1800992993" sldId="268"/>
            <ac:graphicFrameMk id="2" creationId="{9928298D-A38D-401B-86A2-EC6F0DE43792}"/>
          </ac:graphicFrameMkLst>
        </pc:graphicFrameChg>
        <pc:graphicFrameChg chg="add del mod">
          <ac:chgData name="EL AAMILI HAMZA" userId="178bb77b-182e-47ec-9162-877c2b9b1f06" providerId="ADAL" clId="{6910D386-140E-47E8-936A-79630CD9DBD1}" dt="2024-11-07T16:24:35.392" v="439"/>
          <ac:graphicFrameMkLst>
            <pc:docMk/>
            <pc:sldMk cId="1800992993" sldId="268"/>
            <ac:graphicFrameMk id="4" creationId="{0C20D4B9-20BE-49BD-9858-25A2DB8BFD24}"/>
          </ac:graphicFrameMkLst>
        </pc:graphicFrameChg>
        <pc:graphicFrameChg chg="add del mod modGraphic">
          <ac:chgData name="EL AAMILI HAMZA" userId="178bb77b-182e-47ec-9162-877c2b9b1f06" providerId="ADAL" clId="{6910D386-140E-47E8-936A-79630CD9DBD1}" dt="2024-11-07T16:25:01.092" v="447" actId="478"/>
          <ac:graphicFrameMkLst>
            <pc:docMk/>
            <pc:sldMk cId="1800992993" sldId="268"/>
            <ac:graphicFrameMk id="5" creationId="{549594E6-515C-4944-9AF2-F7EBDB0E07F8}"/>
          </ac:graphicFrameMkLst>
        </pc:graphicFrameChg>
        <pc:graphicFrameChg chg="del">
          <ac:chgData name="EL AAMILI HAMZA" userId="178bb77b-182e-47ec-9162-877c2b9b1f06" providerId="ADAL" clId="{6910D386-140E-47E8-936A-79630CD9DBD1}" dt="2024-11-07T16:24:23.316" v="429" actId="478"/>
          <ac:graphicFrameMkLst>
            <pc:docMk/>
            <pc:sldMk cId="1800992993" sldId="268"/>
            <ac:graphicFrameMk id="7" creationId="{255C7A25-8776-44B8-9ABD-B2E65F8D9ADD}"/>
          </ac:graphicFrameMkLst>
        </pc:graphicFrameChg>
      </pc:sldChg>
    </pc:docChg>
  </pc:docChgLst>
  <pc:docChgLst>
    <pc:chgData name="EL AAMILI HAMZA" userId="178bb77b-182e-47ec-9162-877c2b9b1f06" providerId="ADAL" clId="{A988729C-30A0-4DF1-BE98-C64099B63B34}"/>
    <pc:docChg chg="undo redo custSel addSld delSld modSld sldOrd">
      <pc:chgData name="EL AAMILI HAMZA" userId="178bb77b-182e-47ec-9162-877c2b9b1f06" providerId="ADAL" clId="{A988729C-30A0-4DF1-BE98-C64099B63B34}" dt="2024-11-10T15:04:14.666" v="2093" actId="18131"/>
      <pc:docMkLst>
        <pc:docMk/>
      </pc:docMkLst>
      <pc:sldChg chg="addSp delSp modSp mod modTransition">
        <pc:chgData name="EL AAMILI HAMZA" userId="178bb77b-182e-47ec-9162-877c2b9b1f06" providerId="ADAL" clId="{A988729C-30A0-4DF1-BE98-C64099B63B34}" dt="2024-10-25T11:28:17.753" v="90"/>
        <pc:sldMkLst>
          <pc:docMk/>
          <pc:sldMk cId="3455814474" sldId="256"/>
        </pc:sldMkLst>
        <pc:spChg chg="mod">
          <ac:chgData name="EL AAMILI HAMZA" userId="178bb77b-182e-47ec-9162-877c2b9b1f06" providerId="ADAL" clId="{A988729C-30A0-4DF1-BE98-C64099B63B34}" dt="2024-10-25T08:07:37.184" v="25" actId="26606"/>
          <ac:spMkLst>
            <pc:docMk/>
            <pc:sldMk cId="3455814474" sldId="256"/>
            <ac:spMk id="2" creationId="{F6EF391D-A833-557A-C963-9399E924E649}"/>
          </ac:spMkLst>
        </pc:spChg>
        <pc:spChg chg="del">
          <ac:chgData name="EL AAMILI HAMZA" userId="178bb77b-182e-47ec-9162-877c2b9b1f06" providerId="ADAL" clId="{A988729C-30A0-4DF1-BE98-C64099B63B34}" dt="2024-10-25T08:07:37.184" v="25" actId="26606"/>
          <ac:spMkLst>
            <pc:docMk/>
            <pc:sldMk cId="3455814474" sldId="256"/>
            <ac:spMk id="34" creationId="{AD294E7E-62D8-48F8-A01E-1A457B5CA04C}"/>
          </ac:spMkLst>
        </pc:spChg>
        <pc:spChg chg="del">
          <ac:chgData name="EL AAMILI HAMZA" userId="178bb77b-182e-47ec-9162-877c2b9b1f06" providerId="ADAL" clId="{A988729C-30A0-4DF1-BE98-C64099B63B34}" dt="2024-10-25T08:07:37.184" v="25" actId="26606"/>
          <ac:spMkLst>
            <pc:docMk/>
            <pc:sldMk cId="3455814474" sldId="256"/>
            <ac:spMk id="36" creationId="{FBCADCC9-9C0D-4CE3-8966-44472EFCF348}"/>
          </ac:spMkLst>
        </pc:spChg>
        <pc:spChg chg="del">
          <ac:chgData name="EL AAMILI HAMZA" userId="178bb77b-182e-47ec-9162-877c2b9b1f06" providerId="ADAL" clId="{A988729C-30A0-4DF1-BE98-C64099B63B34}" dt="2024-10-25T08:07:37.184" v="25" actId="26606"/>
          <ac:spMkLst>
            <pc:docMk/>
            <pc:sldMk cId="3455814474" sldId="256"/>
            <ac:spMk id="38" creationId="{05FD221C-EDD3-49D9-90A7-260CECEE1C11}"/>
          </ac:spMkLst>
        </pc:spChg>
        <pc:spChg chg="add">
          <ac:chgData name="EL AAMILI HAMZA" userId="178bb77b-182e-47ec-9162-877c2b9b1f06" providerId="ADAL" clId="{A988729C-30A0-4DF1-BE98-C64099B63B34}" dt="2024-10-25T08:07:37.184" v="25" actId="26606"/>
          <ac:spMkLst>
            <pc:docMk/>
            <pc:sldMk cId="3455814474" sldId="256"/>
            <ac:spMk id="84" creationId="{F1174801-1395-44C5-9B00-CCAC45C056E7}"/>
          </ac:spMkLst>
        </pc:spChg>
        <pc:spChg chg="add">
          <ac:chgData name="EL AAMILI HAMZA" userId="178bb77b-182e-47ec-9162-877c2b9b1f06" providerId="ADAL" clId="{A988729C-30A0-4DF1-BE98-C64099B63B34}" dt="2024-10-25T08:07:37.184" v="25" actId="26606"/>
          <ac:spMkLst>
            <pc:docMk/>
            <pc:sldMk cId="3455814474" sldId="256"/>
            <ac:spMk id="86" creationId="{996DFAFB-BCE1-4BEC-82FB-D574234DEF0A}"/>
          </ac:spMkLst>
        </pc:spChg>
        <pc:spChg chg="add">
          <ac:chgData name="EL AAMILI HAMZA" userId="178bb77b-182e-47ec-9162-877c2b9b1f06" providerId="ADAL" clId="{A988729C-30A0-4DF1-BE98-C64099B63B34}" dt="2024-10-25T08:07:37.184" v="25" actId="26606"/>
          <ac:spMkLst>
            <pc:docMk/>
            <pc:sldMk cId="3455814474" sldId="256"/>
            <ac:spMk id="88" creationId="{F23DAFF7-4C98-4E0E-8986-198D54B6C1F0}"/>
          </ac:spMkLst>
        </pc:spChg>
        <pc:grpChg chg="del">
          <ac:chgData name="EL AAMILI HAMZA" userId="178bb77b-182e-47ec-9162-877c2b9b1f06" providerId="ADAL" clId="{A988729C-30A0-4DF1-BE98-C64099B63B34}" dt="2024-10-25T08:07:37.184" v="25" actId="26606"/>
          <ac:grpSpMkLst>
            <pc:docMk/>
            <pc:sldMk cId="3455814474" sldId="256"/>
            <ac:grpSpMk id="40" creationId="{B858DA4F-B13B-4D82-A95F-CBF114BDDD7A}"/>
          </ac:grpSpMkLst>
        </pc:grpChg>
        <pc:grpChg chg="del">
          <ac:chgData name="EL AAMILI HAMZA" userId="178bb77b-182e-47ec-9162-877c2b9b1f06" providerId="ADAL" clId="{A988729C-30A0-4DF1-BE98-C64099B63B34}" dt="2024-10-25T08:07:37.184" v="25" actId="26606"/>
          <ac:grpSpMkLst>
            <pc:docMk/>
            <pc:sldMk cId="3455814474" sldId="256"/>
            <ac:grpSpMk id="66" creationId="{D77BF9F5-CA63-42A6-AC93-C2BDF4727665}"/>
          </ac:grpSpMkLst>
        </pc:grpChg>
        <pc:grpChg chg="del">
          <ac:chgData name="EL AAMILI HAMZA" userId="178bb77b-182e-47ec-9162-877c2b9b1f06" providerId="ADAL" clId="{A988729C-30A0-4DF1-BE98-C64099B63B34}" dt="2024-10-25T08:07:37.184" v="25" actId="26606"/>
          <ac:grpSpMkLst>
            <pc:docMk/>
            <pc:sldMk cId="3455814474" sldId="256"/>
            <ac:grpSpMk id="77" creationId="{94D09F36-C387-49FA-9BEA-D0427CE84C57}"/>
          </ac:grpSpMkLst>
        </pc:grpChg>
        <pc:grpChg chg="add">
          <ac:chgData name="EL AAMILI HAMZA" userId="178bb77b-182e-47ec-9162-877c2b9b1f06" providerId="ADAL" clId="{A988729C-30A0-4DF1-BE98-C64099B63B34}" dt="2024-10-25T08:07:37.184" v="25" actId="26606"/>
          <ac:grpSpMkLst>
            <pc:docMk/>
            <pc:sldMk cId="3455814474" sldId="256"/>
            <ac:grpSpMk id="90" creationId="{18579DB9-24B0-487B-81E3-8D02AD5F8C81}"/>
          </ac:grpSpMkLst>
        </pc:grpChg>
        <pc:grpChg chg="add">
          <ac:chgData name="EL AAMILI HAMZA" userId="178bb77b-182e-47ec-9162-877c2b9b1f06" providerId="ADAL" clId="{A988729C-30A0-4DF1-BE98-C64099B63B34}" dt="2024-10-25T08:07:37.184" v="25" actId="26606"/>
          <ac:grpSpMkLst>
            <pc:docMk/>
            <pc:sldMk cId="3455814474" sldId="256"/>
            <ac:grpSpMk id="99" creationId="{8F281804-17FE-49B9-9065-1A44CD473CAE}"/>
          </ac:grpSpMkLst>
        </pc:grpChg>
        <pc:picChg chg="mod">
          <ac:chgData name="EL AAMILI HAMZA" userId="178bb77b-182e-47ec-9162-877c2b9b1f06" providerId="ADAL" clId="{A988729C-30A0-4DF1-BE98-C64099B63B34}" dt="2024-10-25T08:07:37.184" v="25" actId="26606"/>
          <ac:picMkLst>
            <pc:docMk/>
            <pc:sldMk cId="3455814474" sldId="256"/>
            <ac:picMk id="6" creationId="{CDBA8563-0910-95C3-84AA-4AA01CEB6FB2}"/>
          </ac:picMkLst>
        </pc:picChg>
      </pc:sldChg>
      <pc:sldChg chg="addSp delSp modSp mod modTransition">
        <pc:chgData name="EL AAMILI HAMZA" userId="178bb77b-182e-47ec-9162-877c2b9b1f06" providerId="ADAL" clId="{A988729C-30A0-4DF1-BE98-C64099B63B34}" dt="2024-11-10T14:03:58.052" v="1564" actId="27636"/>
        <pc:sldMkLst>
          <pc:docMk/>
          <pc:sldMk cId="2978886317" sldId="257"/>
        </pc:sldMkLst>
        <pc:spChg chg="mod">
          <ac:chgData name="EL AAMILI HAMZA" userId="178bb77b-182e-47ec-9162-877c2b9b1f06" providerId="ADAL" clId="{A988729C-30A0-4DF1-BE98-C64099B63B34}" dt="2024-11-07T10:11:25.130" v="1086" actId="1076"/>
          <ac:spMkLst>
            <pc:docMk/>
            <pc:sldMk cId="2978886317" sldId="257"/>
            <ac:spMk id="2" creationId="{F6EF391D-A833-557A-C963-9399E924E649}"/>
          </ac:spMkLst>
        </pc:spChg>
        <pc:spChg chg="mod">
          <ac:chgData name="EL AAMILI HAMZA" userId="178bb77b-182e-47ec-9162-877c2b9b1f06" providerId="ADAL" clId="{A988729C-30A0-4DF1-BE98-C64099B63B34}" dt="2024-11-10T14:03:58.052" v="1564" actId="27636"/>
          <ac:spMkLst>
            <pc:docMk/>
            <pc:sldMk cId="2978886317" sldId="257"/>
            <ac:spMk id="3" creationId="{DC97357B-FE90-18D2-0680-EBDC2AA1DE32}"/>
          </ac:spMkLst>
        </pc:spChg>
        <pc:spChg chg="add del">
          <ac:chgData name="EL AAMILI HAMZA" userId="178bb77b-182e-47ec-9162-877c2b9b1f06" providerId="ADAL" clId="{A988729C-30A0-4DF1-BE98-C64099B63B34}" dt="2024-10-25T08:08:13.670" v="30" actId="26606"/>
          <ac:spMkLst>
            <pc:docMk/>
            <pc:sldMk cId="2978886317" sldId="257"/>
            <ac:spMk id="34" creationId="{AD294E7E-62D8-48F8-A01E-1A457B5CA04C}"/>
          </ac:spMkLst>
        </pc:spChg>
        <pc:spChg chg="add del">
          <ac:chgData name="EL AAMILI HAMZA" userId="178bb77b-182e-47ec-9162-877c2b9b1f06" providerId="ADAL" clId="{A988729C-30A0-4DF1-BE98-C64099B63B34}" dt="2024-10-25T08:08:13.670" v="30" actId="26606"/>
          <ac:spMkLst>
            <pc:docMk/>
            <pc:sldMk cId="2978886317" sldId="257"/>
            <ac:spMk id="36" creationId="{FBCADCC9-9C0D-4CE3-8966-44472EFCF348}"/>
          </ac:spMkLst>
        </pc:spChg>
        <pc:spChg chg="add del">
          <ac:chgData name="EL AAMILI HAMZA" userId="178bb77b-182e-47ec-9162-877c2b9b1f06" providerId="ADAL" clId="{A988729C-30A0-4DF1-BE98-C64099B63B34}" dt="2024-10-25T08:08:13.670" v="30" actId="26606"/>
          <ac:spMkLst>
            <pc:docMk/>
            <pc:sldMk cId="2978886317" sldId="257"/>
            <ac:spMk id="38" creationId="{05FD221C-EDD3-49D9-90A7-260CECEE1C11}"/>
          </ac:spMkLst>
        </pc:spChg>
        <pc:spChg chg="add del">
          <ac:chgData name="EL AAMILI HAMZA" userId="178bb77b-182e-47ec-9162-877c2b9b1f06" providerId="ADAL" clId="{A988729C-30A0-4DF1-BE98-C64099B63B34}" dt="2024-10-25T08:08:06.148" v="27" actId="26606"/>
          <ac:spMkLst>
            <pc:docMk/>
            <pc:sldMk cId="2978886317" sldId="257"/>
            <ac:spMk id="84" creationId="{247A131F-D5DE-41A5-B4CF-4F345319B40B}"/>
          </ac:spMkLst>
        </pc:spChg>
        <pc:spChg chg="add del">
          <ac:chgData name="EL AAMILI HAMZA" userId="178bb77b-182e-47ec-9162-877c2b9b1f06" providerId="ADAL" clId="{A988729C-30A0-4DF1-BE98-C64099B63B34}" dt="2024-10-25T08:08:06.148" v="27" actId="26606"/>
          <ac:spMkLst>
            <pc:docMk/>
            <pc:sldMk cId="2978886317" sldId="257"/>
            <ac:spMk id="86" creationId="{3AF4666D-BD98-40A5-A75F-478B982010B2}"/>
          </ac:spMkLst>
        </pc:spChg>
        <pc:spChg chg="add del">
          <ac:chgData name="EL AAMILI HAMZA" userId="178bb77b-182e-47ec-9162-877c2b9b1f06" providerId="ADAL" clId="{A988729C-30A0-4DF1-BE98-C64099B63B34}" dt="2024-10-25T08:08:06.148" v="27" actId="26606"/>
          <ac:spMkLst>
            <pc:docMk/>
            <pc:sldMk cId="2978886317" sldId="257"/>
            <ac:spMk id="88" creationId="{68680585-71F9-4721-A998-4974171D2EB4}"/>
          </ac:spMkLst>
        </pc:spChg>
        <pc:spChg chg="add del">
          <ac:chgData name="EL AAMILI HAMZA" userId="178bb77b-182e-47ec-9162-877c2b9b1f06" providerId="ADAL" clId="{A988729C-30A0-4DF1-BE98-C64099B63B34}" dt="2024-10-25T08:08:06.148" v="27" actId="26606"/>
          <ac:spMkLst>
            <pc:docMk/>
            <pc:sldMk cId="2978886317" sldId="257"/>
            <ac:spMk id="90" creationId="{12BC95C2-2EEC-4F59-ABA8-660B0D059CCF}"/>
          </ac:spMkLst>
        </pc:spChg>
        <pc:spChg chg="add del">
          <ac:chgData name="EL AAMILI HAMZA" userId="178bb77b-182e-47ec-9162-877c2b9b1f06" providerId="ADAL" clId="{A988729C-30A0-4DF1-BE98-C64099B63B34}" dt="2024-10-25T08:08:06.148" v="27" actId="26606"/>
          <ac:spMkLst>
            <pc:docMk/>
            <pc:sldMk cId="2978886317" sldId="257"/>
            <ac:spMk id="110" creationId="{8651CFA9-6065-4243-AC48-858E359780B1}"/>
          </ac:spMkLst>
        </pc:spChg>
        <pc:spChg chg="add del">
          <ac:chgData name="EL AAMILI HAMZA" userId="178bb77b-182e-47ec-9162-877c2b9b1f06" providerId="ADAL" clId="{A988729C-30A0-4DF1-BE98-C64099B63B34}" dt="2024-10-25T08:08:06.148" v="27" actId="26606"/>
          <ac:spMkLst>
            <pc:docMk/>
            <pc:sldMk cId="2978886317" sldId="257"/>
            <ac:spMk id="112" creationId="{37962AE0-6A1C-4B76-9D52-10E5E6D7D3BB}"/>
          </ac:spMkLst>
        </pc:spChg>
        <pc:spChg chg="add del">
          <ac:chgData name="EL AAMILI HAMZA" userId="178bb77b-182e-47ec-9162-877c2b9b1f06" providerId="ADAL" clId="{A988729C-30A0-4DF1-BE98-C64099B63B34}" dt="2024-10-25T08:08:13.331" v="29" actId="26606"/>
          <ac:spMkLst>
            <pc:docMk/>
            <pc:sldMk cId="2978886317" sldId="257"/>
            <ac:spMk id="135" creationId="{247A131F-D5DE-41A5-B4CF-4F345319B40B}"/>
          </ac:spMkLst>
        </pc:spChg>
        <pc:spChg chg="add del">
          <ac:chgData name="EL AAMILI HAMZA" userId="178bb77b-182e-47ec-9162-877c2b9b1f06" providerId="ADAL" clId="{A988729C-30A0-4DF1-BE98-C64099B63B34}" dt="2024-10-25T08:08:13.331" v="29" actId="26606"/>
          <ac:spMkLst>
            <pc:docMk/>
            <pc:sldMk cId="2978886317" sldId="257"/>
            <ac:spMk id="136" creationId="{3AF4666D-BD98-40A5-A75F-478B982010B2}"/>
          </ac:spMkLst>
        </pc:spChg>
        <pc:spChg chg="add del">
          <ac:chgData name="EL AAMILI HAMZA" userId="178bb77b-182e-47ec-9162-877c2b9b1f06" providerId="ADAL" clId="{A988729C-30A0-4DF1-BE98-C64099B63B34}" dt="2024-10-25T08:08:13.331" v="29" actId="26606"/>
          <ac:spMkLst>
            <pc:docMk/>
            <pc:sldMk cId="2978886317" sldId="257"/>
            <ac:spMk id="137" creationId="{68680585-71F9-4721-A998-4974171D2EB4}"/>
          </ac:spMkLst>
        </pc:spChg>
        <pc:spChg chg="add del">
          <ac:chgData name="EL AAMILI HAMZA" userId="178bb77b-182e-47ec-9162-877c2b9b1f06" providerId="ADAL" clId="{A988729C-30A0-4DF1-BE98-C64099B63B34}" dt="2024-10-25T08:08:13.331" v="29" actId="26606"/>
          <ac:spMkLst>
            <pc:docMk/>
            <pc:sldMk cId="2978886317" sldId="257"/>
            <ac:spMk id="138" creationId="{12BC95C2-2EEC-4F59-ABA8-660B0D059CCF}"/>
          </ac:spMkLst>
        </pc:spChg>
        <pc:spChg chg="add del">
          <ac:chgData name="EL AAMILI HAMZA" userId="178bb77b-182e-47ec-9162-877c2b9b1f06" providerId="ADAL" clId="{A988729C-30A0-4DF1-BE98-C64099B63B34}" dt="2024-10-25T08:08:13.331" v="29" actId="26606"/>
          <ac:spMkLst>
            <pc:docMk/>
            <pc:sldMk cId="2978886317" sldId="257"/>
            <ac:spMk id="155" creationId="{8651CFA9-6065-4243-AC48-858E359780B1}"/>
          </ac:spMkLst>
        </pc:spChg>
        <pc:spChg chg="add del">
          <ac:chgData name="EL AAMILI HAMZA" userId="178bb77b-182e-47ec-9162-877c2b9b1f06" providerId="ADAL" clId="{A988729C-30A0-4DF1-BE98-C64099B63B34}" dt="2024-10-25T08:08:13.331" v="29" actId="26606"/>
          <ac:spMkLst>
            <pc:docMk/>
            <pc:sldMk cId="2978886317" sldId="257"/>
            <ac:spMk id="156" creationId="{FBFC6891-CBA5-427E-98AC-BF56BB033089}"/>
          </ac:spMkLst>
        </pc:spChg>
        <pc:spChg chg="add">
          <ac:chgData name="EL AAMILI HAMZA" userId="178bb77b-182e-47ec-9162-877c2b9b1f06" providerId="ADAL" clId="{A988729C-30A0-4DF1-BE98-C64099B63B34}" dt="2024-10-25T08:08:13.670" v="30" actId="26606"/>
          <ac:spMkLst>
            <pc:docMk/>
            <pc:sldMk cId="2978886317" sldId="257"/>
            <ac:spMk id="176" creationId="{247A131F-D5DE-41A5-B4CF-4F345319B40B}"/>
          </ac:spMkLst>
        </pc:spChg>
        <pc:spChg chg="add">
          <ac:chgData name="EL AAMILI HAMZA" userId="178bb77b-182e-47ec-9162-877c2b9b1f06" providerId="ADAL" clId="{A988729C-30A0-4DF1-BE98-C64099B63B34}" dt="2024-10-25T08:08:13.670" v="30" actId="26606"/>
          <ac:spMkLst>
            <pc:docMk/>
            <pc:sldMk cId="2978886317" sldId="257"/>
            <ac:spMk id="177" creationId="{3AF4666D-BD98-40A5-A75F-478B982010B2}"/>
          </ac:spMkLst>
        </pc:spChg>
        <pc:spChg chg="add">
          <ac:chgData name="EL AAMILI HAMZA" userId="178bb77b-182e-47ec-9162-877c2b9b1f06" providerId="ADAL" clId="{A988729C-30A0-4DF1-BE98-C64099B63B34}" dt="2024-10-25T08:08:13.670" v="30" actId="26606"/>
          <ac:spMkLst>
            <pc:docMk/>
            <pc:sldMk cId="2978886317" sldId="257"/>
            <ac:spMk id="178" creationId="{68680585-71F9-4721-A998-4974171D2EB4}"/>
          </ac:spMkLst>
        </pc:spChg>
        <pc:spChg chg="add">
          <ac:chgData name="EL AAMILI HAMZA" userId="178bb77b-182e-47ec-9162-877c2b9b1f06" providerId="ADAL" clId="{A988729C-30A0-4DF1-BE98-C64099B63B34}" dt="2024-10-25T08:08:13.670" v="30" actId="26606"/>
          <ac:spMkLst>
            <pc:docMk/>
            <pc:sldMk cId="2978886317" sldId="257"/>
            <ac:spMk id="179" creationId="{12BC95C2-2EEC-4F59-ABA8-660B0D059CCF}"/>
          </ac:spMkLst>
        </pc:spChg>
        <pc:spChg chg="add">
          <ac:chgData name="EL AAMILI HAMZA" userId="178bb77b-182e-47ec-9162-877c2b9b1f06" providerId="ADAL" clId="{A988729C-30A0-4DF1-BE98-C64099B63B34}" dt="2024-10-25T08:08:13.670" v="30" actId="26606"/>
          <ac:spMkLst>
            <pc:docMk/>
            <pc:sldMk cId="2978886317" sldId="257"/>
            <ac:spMk id="182" creationId="{8651CFA9-6065-4243-AC48-858E359780B1}"/>
          </ac:spMkLst>
        </pc:spChg>
        <pc:spChg chg="add">
          <ac:chgData name="EL AAMILI HAMZA" userId="178bb77b-182e-47ec-9162-877c2b9b1f06" providerId="ADAL" clId="{A988729C-30A0-4DF1-BE98-C64099B63B34}" dt="2024-10-25T08:08:13.670" v="30" actId="26606"/>
          <ac:spMkLst>
            <pc:docMk/>
            <pc:sldMk cId="2978886317" sldId="257"/>
            <ac:spMk id="183" creationId="{37962AE0-6A1C-4B76-9D52-10E5E6D7D3BB}"/>
          </ac:spMkLst>
        </pc:spChg>
        <pc:grpChg chg="add del">
          <ac:chgData name="EL AAMILI HAMZA" userId="178bb77b-182e-47ec-9162-877c2b9b1f06" providerId="ADAL" clId="{A988729C-30A0-4DF1-BE98-C64099B63B34}" dt="2024-10-25T08:08:13.670" v="30" actId="26606"/>
          <ac:grpSpMkLst>
            <pc:docMk/>
            <pc:sldMk cId="2978886317" sldId="257"/>
            <ac:grpSpMk id="40" creationId="{B858DA4F-B13B-4D82-A95F-CBF114BDDD7A}"/>
          </ac:grpSpMkLst>
        </pc:grpChg>
        <pc:grpChg chg="add del">
          <ac:chgData name="EL AAMILI HAMZA" userId="178bb77b-182e-47ec-9162-877c2b9b1f06" providerId="ADAL" clId="{A988729C-30A0-4DF1-BE98-C64099B63B34}" dt="2024-10-25T08:08:13.670" v="30" actId="26606"/>
          <ac:grpSpMkLst>
            <pc:docMk/>
            <pc:sldMk cId="2978886317" sldId="257"/>
            <ac:grpSpMk id="66" creationId="{D77BF9F5-CA63-42A6-AC93-C2BDF4727665}"/>
          </ac:grpSpMkLst>
        </pc:grpChg>
        <pc:grpChg chg="add del">
          <ac:chgData name="EL AAMILI HAMZA" userId="178bb77b-182e-47ec-9162-877c2b9b1f06" providerId="ADAL" clId="{A988729C-30A0-4DF1-BE98-C64099B63B34}" dt="2024-10-25T08:08:13.670" v="30" actId="26606"/>
          <ac:grpSpMkLst>
            <pc:docMk/>
            <pc:sldMk cId="2978886317" sldId="257"/>
            <ac:grpSpMk id="77" creationId="{94D09F36-C387-49FA-9BEA-D0427CE84C57}"/>
          </ac:grpSpMkLst>
        </pc:grpChg>
        <pc:grpChg chg="add del">
          <ac:chgData name="EL AAMILI HAMZA" userId="178bb77b-182e-47ec-9162-877c2b9b1f06" providerId="ADAL" clId="{A988729C-30A0-4DF1-BE98-C64099B63B34}" dt="2024-10-25T08:08:06.148" v="27" actId="26606"/>
          <ac:grpSpMkLst>
            <pc:docMk/>
            <pc:sldMk cId="2978886317" sldId="257"/>
            <ac:grpSpMk id="92" creationId="{03E9870D-4BBA-43AF-8D44-BBADF020CFF6}"/>
          </ac:grpSpMkLst>
        </pc:grpChg>
        <pc:grpChg chg="add del">
          <ac:chgData name="EL AAMILI HAMZA" userId="178bb77b-182e-47ec-9162-877c2b9b1f06" providerId="ADAL" clId="{A988729C-30A0-4DF1-BE98-C64099B63B34}" dt="2024-10-25T08:08:06.148" v="27" actId="26606"/>
          <ac:grpSpMkLst>
            <pc:docMk/>
            <pc:sldMk cId="2978886317" sldId="257"/>
            <ac:grpSpMk id="101" creationId="{C3279E8D-2BAA-4CB1-834B-09FADD54DE56}"/>
          </ac:grpSpMkLst>
        </pc:grpChg>
        <pc:grpChg chg="add del">
          <ac:chgData name="EL AAMILI HAMZA" userId="178bb77b-182e-47ec-9162-877c2b9b1f06" providerId="ADAL" clId="{A988729C-30A0-4DF1-BE98-C64099B63B34}" dt="2024-10-25T08:08:06.148" v="27" actId="26606"/>
          <ac:grpSpMkLst>
            <pc:docMk/>
            <pc:sldMk cId="2978886317" sldId="257"/>
            <ac:grpSpMk id="114" creationId="{9C6A6A21-4C17-4D70-902F-429763934904}"/>
          </ac:grpSpMkLst>
        </pc:grpChg>
        <pc:grpChg chg="add del">
          <ac:chgData name="EL AAMILI HAMZA" userId="178bb77b-182e-47ec-9162-877c2b9b1f06" providerId="ADAL" clId="{A988729C-30A0-4DF1-BE98-C64099B63B34}" dt="2024-10-25T08:08:06.148" v="27" actId="26606"/>
          <ac:grpSpMkLst>
            <pc:docMk/>
            <pc:sldMk cId="2978886317" sldId="257"/>
            <ac:grpSpMk id="124" creationId="{741948F9-C525-410D-9F0C-63EA1E0F393C}"/>
          </ac:grpSpMkLst>
        </pc:grpChg>
        <pc:grpChg chg="add del">
          <ac:chgData name="EL AAMILI HAMZA" userId="178bb77b-182e-47ec-9162-877c2b9b1f06" providerId="ADAL" clId="{A988729C-30A0-4DF1-BE98-C64099B63B34}" dt="2024-10-25T08:08:13.331" v="29" actId="26606"/>
          <ac:grpSpMkLst>
            <pc:docMk/>
            <pc:sldMk cId="2978886317" sldId="257"/>
            <ac:grpSpMk id="139" creationId="{03E9870D-4BBA-43AF-8D44-BBADF020CFF6}"/>
          </ac:grpSpMkLst>
        </pc:grpChg>
        <pc:grpChg chg="add del">
          <ac:chgData name="EL AAMILI HAMZA" userId="178bb77b-182e-47ec-9162-877c2b9b1f06" providerId="ADAL" clId="{A988729C-30A0-4DF1-BE98-C64099B63B34}" dt="2024-10-25T08:08:13.331" v="29" actId="26606"/>
          <ac:grpSpMkLst>
            <pc:docMk/>
            <pc:sldMk cId="2978886317" sldId="257"/>
            <ac:grpSpMk id="147" creationId="{C3279E8D-2BAA-4CB1-834B-09FADD54DE56}"/>
          </ac:grpSpMkLst>
        </pc:grpChg>
        <pc:grpChg chg="add del">
          <ac:chgData name="EL AAMILI HAMZA" userId="178bb77b-182e-47ec-9162-877c2b9b1f06" providerId="ADAL" clId="{A988729C-30A0-4DF1-BE98-C64099B63B34}" dt="2024-10-25T08:08:13.331" v="29" actId="26606"/>
          <ac:grpSpMkLst>
            <pc:docMk/>
            <pc:sldMk cId="2978886317" sldId="257"/>
            <ac:grpSpMk id="157" creationId="{F4436A75-A020-494B-B70E-85CBD21EA361}"/>
          </ac:grpSpMkLst>
        </pc:grpChg>
        <pc:grpChg chg="add del">
          <ac:chgData name="EL AAMILI HAMZA" userId="178bb77b-182e-47ec-9162-877c2b9b1f06" providerId="ADAL" clId="{A988729C-30A0-4DF1-BE98-C64099B63B34}" dt="2024-10-25T08:08:13.331" v="29" actId="26606"/>
          <ac:grpSpMkLst>
            <pc:docMk/>
            <pc:sldMk cId="2978886317" sldId="257"/>
            <ac:grpSpMk id="167" creationId="{DB8ED0A1-FF45-4EE6-ADE8-2F2ED0D394EF}"/>
          </ac:grpSpMkLst>
        </pc:grpChg>
        <pc:grpChg chg="add">
          <ac:chgData name="EL AAMILI HAMZA" userId="178bb77b-182e-47ec-9162-877c2b9b1f06" providerId="ADAL" clId="{A988729C-30A0-4DF1-BE98-C64099B63B34}" dt="2024-10-25T08:08:13.670" v="30" actId="26606"/>
          <ac:grpSpMkLst>
            <pc:docMk/>
            <pc:sldMk cId="2978886317" sldId="257"/>
            <ac:grpSpMk id="180" creationId="{03E9870D-4BBA-43AF-8D44-BBADF020CFF6}"/>
          </ac:grpSpMkLst>
        </pc:grpChg>
        <pc:grpChg chg="add">
          <ac:chgData name="EL AAMILI HAMZA" userId="178bb77b-182e-47ec-9162-877c2b9b1f06" providerId="ADAL" clId="{A988729C-30A0-4DF1-BE98-C64099B63B34}" dt="2024-10-25T08:08:13.670" v="30" actId="26606"/>
          <ac:grpSpMkLst>
            <pc:docMk/>
            <pc:sldMk cId="2978886317" sldId="257"/>
            <ac:grpSpMk id="181" creationId="{C3279E8D-2BAA-4CB1-834B-09FADD54DE56}"/>
          </ac:grpSpMkLst>
        </pc:grpChg>
        <pc:grpChg chg="add">
          <ac:chgData name="EL AAMILI HAMZA" userId="178bb77b-182e-47ec-9162-877c2b9b1f06" providerId="ADAL" clId="{A988729C-30A0-4DF1-BE98-C64099B63B34}" dt="2024-10-25T08:08:13.670" v="30" actId="26606"/>
          <ac:grpSpMkLst>
            <pc:docMk/>
            <pc:sldMk cId="2978886317" sldId="257"/>
            <ac:grpSpMk id="184" creationId="{9C6A6A21-4C17-4D70-902F-429763934904}"/>
          </ac:grpSpMkLst>
        </pc:grpChg>
        <pc:grpChg chg="add">
          <ac:chgData name="EL AAMILI HAMZA" userId="178bb77b-182e-47ec-9162-877c2b9b1f06" providerId="ADAL" clId="{A988729C-30A0-4DF1-BE98-C64099B63B34}" dt="2024-10-25T08:08:13.670" v="30" actId="26606"/>
          <ac:grpSpMkLst>
            <pc:docMk/>
            <pc:sldMk cId="2978886317" sldId="257"/>
            <ac:grpSpMk id="185" creationId="{741948F9-C525-410D-9F0C-63EA1E0F393C}"/>
          </ac:grpSpMkLst>
        </pc:grpChg>
        <pc:picChg chg="mod ord">
          <ac:chgData name="EL AAMILI HAMZA" userId="178bb77b-182e-47ec-9162-877c2b9b1f06" providerId="ADAL" clId="{A988729C-30A0-4DF1-BE98-C64099B63B34}" dt="2024-10-25T08:08:13.670" v="30" actId="26606"/>
          <ac:picMkLst>
            <pc:docMk/>
            <pc:sldMk cId="2978886317" sldId="257"/>
            <ac:picMk id="6" creationId="{CDBA8563-0910-95C3-84AA-4AA01CEB6FB2}"/>
          </ac:picMkLst>
        </pc:picChg>
      </pc:sldChg>
      <pc:sldChg chg="addSp delSp modSp mod modTransition">
        <pc:chgData name="EL AAMILI HAMZA" userId="178bb77b-182e-47ec-9162-877c2b9b1f06" providerId="ADAL" clId="{A988729C-30A0-4DF1-BE98-C64099B63B34}" dt="2024-10-29T12:01:30.530" v="601" actId="27636"/>
        <pc:sldMkLst>
          <pc:docMk/>
          <pc:sldMk cId="293794324" sldId="258"/>
        </pc:sldMkLst>
        <pc:spChg chg="mod">
          <ac:chgData name="EL AAMILI HAMZA" userId="178bb77b-182e-47ec-9162-877c2b9b1f06" providerId="ADAL" clId="{A988729C-30A0-4DF1-BE98-C64099B63B34}" dt="2024-10-25T08:52:28.503" v="54" actId="26606"/>
          <ac:spMkLst>
            <pc:docMk/>
            <pc:sldMk cId="293794324" sldId="258"/>
            <ac:spMk id="2" creationId="{F6EF391D-A833-557A-C963-9399E924E649}"/>
          </ac:spMkLst>
        </pc:spChg>
        <pc:spChg chg="mod">
          <ac:chgData name="EL AAMILI HAMZA" userId="178bb77b-182e-47ec-9162-877c2b9b1f06" providerId="ADAL" clId="{A988729C-30A0-4DF1-BE98-C64099B63B34}" dt="2024-10-29T12:01:30.530" v="601" actId="27636"/>
          <ac:spMkLst>
            <pc:docMk/>
            <pc:sldMk cId="293794324" sldId="258"/>
            <ac:spMk id="3" creationId="{DC97357B-FE90-18D2-0680-EBDC2AA1DE32}"/>
          </ac:spMkLst>
        </pc:spChg>
        <pc:spChg chg="add del mod">
          <ac:chgData name="EL AAMILI HAMZA" userId="178bb77b-182e-47ec-9162-877c2b9b1f06" providerId="ADAL" clId="{A988729C-30A0-4DF1-BE98-C64099B63B34}" dt="2024-10-25T11:52:33.309" v="187" actId="478"/>
          <ac:spMkLst>
            <pc:docMk/>
            <pc:sldMk cId="293794324" sldId="258"/>
            <ac:spMk id="4" creationId="{2D50C771-67EB-3E00-8C17-266EC618C68F}"/>
          </ac:spMkLst>
        </pc:spChg>
        <pc:spChg chg="add del">
          <ac:chgData name="EL AAMILI HAMZA" userId="178bb77b-182e-47ec-9162-877c2b9b1f06" providerId="ADAL" clId="{A988729C-30A0-4DF1-BE98-C64099B63B34}" dt="2024-10-25T08:16:23.103" v="36" actId="26606"/>
          <ac:spMkLst>
            <pc:docMk/>
            <pc:sldMk cId="293794324" sldId="258"/>
            <ac:spMk id="34" creationId="{AD294E7E-62D8-48F8-A01E-1A457B5CA04C}"/>
          </ac:spMkLst>
        </pc:spChg>
        <pc:spChg chg="add del">
          <ac:chgData name="EL AAMILI HAMZA" userId="178bb77b-182e-47ec-9162-877c2b9b1f06" providerId="ADAL" clId="{A988729C-30A0-4DF1-BE98-C64099B63B34}" dt="2024-10-25T08:16:23.103" v="36" actId="26606"/>
          <ac:spMkLst>
            <pc:docMk/>
            <pc:sldMk cId="293794324" sldId="258"/>
            <ac:spMk id="36" creationId="{FBCADCC9-9C0D-4CE3-8966-44472EFCF348}"/>
          </ac:spMkLst>
        </pc:spChg>
        <pc:spChg chg="add del">
          <ac:chgData name="EL AAMILI HAMZA" userId="178bb77b-182e-47ec-9162-877c2b9b1f06" providerId="ADAL" clId="{A988729C-30A0-4DF1-BE98-C64099B63B34}" dt="2024-10-25T08:16:23.103" v="36" actId="26606"/>
          <ac:spMkLst>
            <pc:docMk/>
            <pc:sldMk cId="293794324" sldId="258"/>
            <ac:spMk id="38" creationId="{05FD221C-EDD3-49D9-90A7-260CECEE1C11}"/>
          </ac:spMkLst>
        </pc:spChg>
        <pc:spChg chg="add del">
          <ac:chgData name="EL AAMILI HAMZA" userId="178bb77b-182e-47ec-9162-877c2b9b1f06" providerId="ADAL" clId="{A988729C-30A0-4DF1-BE98-C64099B63B34}" dt="2024-10-25T08:16:22.825" v="35" actId="26606"/>
          <ac:spMkLst>
            <pc:docMk/>
            <pc:sldMk cId="293794324" sldId="258"/>
            <ac:spMk id="84" creationId="{247A131F-D5DE-41A5-B4CF-4F345319B40B}"/>
          </ac:spMkLst>
        </pc:spChg>
        <pc:spChg chg="add del">
          <ac:chgData name="EL AAMILI HAMZA" userId="178bb77b-182e-47ec-9162-877c2b9b1f06" providerId="ADAL" clId="{A988729C-30A0-4DF1-BE98-C64099B63B34}" dt="2024-10-25T08:16:22.825" v="35" actId="26606"/>
          <ac:spMkLst>
            <pc:docMk/>
            <pc:sldMk cId="293794324" sldId="258"/>
            <ac:spMk id="86" creationId="{3AF4666D-BD98-40A5-A75F-478B982010B2}"/>
          </ac:spMkLst>
        </pc:spChg>
        <pc:spChg chg="add del">
          <ac:chgData name="EL AAMILI HAMZA" userId="178bb77b-182e-47ec-9162-877c2b9b1f06" providerId="ADAL" clId="{A988729C-30A0-4DF1-BE98-C64099B63B34}" dt="2024-10-25T08:16:22.825" v="35" actId="26606"/>
          <ac:spMkLst>
            <pc:docMk/>
            <pc:sldMk cId="293794324" sldId="258"/>
            <ac:spMk id="88" creationId="{68680585-71F9-4721-A998-4974171D2EB4}"/>
          </ac:spMkLst>
        </pc:spChg>
        <pc:spChg chg="add del">
          <ac:chgData name="EL AAMILI HAMZA" userId="178bb77b-182e-47ec-9162-877c2b9b1f06" providerId="ADAL" clId="{A988729C-30A0-4DF1-BE98-C64099B63B34}" dt="2024-10-25T08:16:22.825" v="35" actId="26606"/>
          <ac:spMkLst>
            <pc:docMk/>
            <pc:sldMk cId="293794324" sldId="258"/>
            <ac:spMk id="90" creationId="{12BC95C2-2EEC-4F59-ABA8-660B0D059CCF}"/>
          </ac:spMkLst>
        </pc:spChg>
        <pc:spChg chg="add del">
          <ac:chgData name="EL AAMILI HAMZA" userId="178bb77b-182e-47ec-9162-877c2b9b1f06" providerId="ADAL" clId="{A988729C-30A0-4DF1-BE98-C64099B63B34}" dt="2024-10-25T08:16:22.825" v="35" actId="26606"/>
          <ac:spMkLst>
            <pc:docMk/>
            <pc:sldMk cId="293794324" sldId="258"/>
            <ac:spMk id="110" creationId="{8651CFA9-6065-4243-AC48-858E359780B1}"/>
          </ac:spMkLst>
        </pc:spChg>
        <pc:spChg chg="add del">
          <ac:chgData name="EL AAMILI HAMZA" userId="178bb77b-182e-47ec-9162-877c2b9b1f06" providerId="ADAL" clId="{A988729C-30A0-4DF1-BE98-C64099B63B34}" dt="2024-10-25T08:16:22.825" v="35" actId="26606"/>
          <ac:spMkLst>
            <pc:docMk/>
            <pc:sldMk cId="293794324" sldId="258"/>
            <ac:spMk id="112" creationId="{37962AE0-6A1C-4B76-9D52-10E5E6D7D3BB}"/>
          </ac:spMkLst>
        </pc:spChg>
        <pc:spChg chg="add del">
          <ac:chgData name="EL AAMILI HAMZA" userId="178bb77b-182e-47ec-9162-877c2b9b1f06" providerId="ADAL" clId="{A988729C-30A0-4DF1-BE98-C64099B63B34}" dt="2024-10-25T08:16:22.825" v="35" actId="26606"/>
          <ac:spMkLst>
            <pc:docMk/>
            <pc:sldMk cId="293794324" sldId="258"/>
            <ac:spMk id="114" creationId="{16E12301-1C96-4D15-9838-D5B894B22365}"/>
          </ac:spMkLst>
        </pc:spChg>
        <pc:spChg chg="add del">
          <ac:chgData name="EL AAMILI HAMZA" userId="178bb77b-182e-47ec-9162-877c2b9b1f06" providerId="ADAL" clId="{A988729C-30A0-4DF1-BE98-C64099B63B34}" dt="2024-10-25T08:52:17.501" v="52" actId="26606"/>
          <ac:spMkLst>
            <pc:docMk/>
            <pc:sldMk cId="293794324" sldId="258"/>
            <ac:spMk id="136" creationId="{247A131F-D5DE-41A5-B4CF-4F345319B40B}"/>
          </ac:spMkLst>
        </pc:spChg>
        <pc:spChg chg="add del">
          <ac:chgData name="EL AAMILI HAMZA" userId="178bb77b-182e-47ec-9162-877c2b9b1f06" providerId="ADAL" clId="{A988729C-30A0-4DF1-BE98-C64099B63B34}" dt="2024-10-25T08:52:17.501" v="52" actId="26606"/>
          <ac:spMkLst>
            <pc:docMk/>
            <pc:sldMk cId="293794324" sldId="258"/>
            <ac:spMk id="137" creationId="{3AF4666D-BD98-40A5-A75F-478B982010B2}"/>
          </ac:spMkLst>
        </pc:spChg>
        <pc:spChg chg="add del">
          <ac:chgData name="EL AAMILI HAMZA" userId="178bb77b-182e-47ec-9162-877c2b9b1f06" providerId="ADAL" clId="{A988729C-30A0-4DF1-BE98-C64099B63B34}" dt="2024-10-25T08:52:17.501" v="52" actId="26606"/>
          <ac:spMkLst>
            <pc:docMk/>
            <pc:sldMk cId="293794324" sldId="258"/>
            <ac:spMk id="138" creationId="{68680585-71F9-4721-A998-4974171D2EB4}"/>
          </ac:spMkLst>
        </pc:spChg>
        <pc:spChg chg="add del">
          <ac:chgData name="EL AAMILI HAMZA" userId="178bb77b-182e-47ec-9162-877c2b9b1f06" providerId="ADAL" clId="{A988729C-30A0-4DF1-BE98-C64099B63B34}" dt="2024-10-25T08:52:17.501" v="52" actId="26606"/>
          <ac:spMkLst>
            <pc:docMk/>
            <pc:sldMk cId="293794324" sldId="258"/>
            <ac:spMk id="139" creationId="{12BC95C2-2EEC-4F59-ABA8-660B0D059CCF}"/>
          </ac:spMkLst>
        </pc:spChg>
        <pc:spChg chg="add del">
          <ac:chgData name="EL AAMILI HAMZA" userId="178bb77b-182e-47ec-9162-877c2b9b1f06" providerId="ADAL" clId="{A988729C-30A0-4DF1-BE98-C64099B63B34}" dt="2024-10-25T08:52:17.501" v="52" actId="26606"/>
          <ac:spMkLst>
            <pc:docMk/>
            <pc:sldMk cId="293794324" sldId="258"/>
            <ac:spMk id="156" creationId="{8651CFA9-6065-4243-AC48-858E359780B1}"/>
          </ac:spMkLst>
        </pc:spChg>
        <pc:spChg chg="add del">
          <ac:chgData name="EL AAMILI HAMZA" userId="178bb77b-182e-47ec-9162-877c2b9b1f06" providerId="ADAL" clId="{A988729C-30A0-4DF1-BE98-C64099B63B34}" dt="2024-10-25T08:52:17.501" v="52" actId="26606"/>
          <ac:spMkLst>
            <pc:docMk/>
            <pc:sldMk cId="293794324" sldId="258"/>
            <ac:spMk id="157" creationId="{37962AE0-6A1C-4B76-9D52-10E5E6D7D3BB}"/>
          </ac:spMkLst>
        </pc:spChg>
        <pc:spChg chg="add del">
          <ac:chgData name="EL AAMILI HAMZA" userId="178bb77b-182e-47ec-9162-877c2b9b1f06" providerId="ADAL" clId="{A988729C-30A0-4DF1-BE98-C64099B63B34}" dt="2024-10-25T08:52:17.449" v="51" actId="26606"/>
          <ac:spMkLst>
            <pc:docMk/>
            <pc:sldMk cId="293794324" sldId="258"/>
            <ac:spMk id="179" creationId="{247A131F-D5DE-41A5-B4CF-4F345319B40B}"/>
          </ac:spMkLst>
        </pc:spChg>
        <pc:spChg chg="add del">
          <ac:chgData name="EL AAMILI HAMZA" userId="178bb77b-182e-47ec-9162-877c2b9b1f06" providerId="ADAL" clId="{A988729C-30A0-4DF1-BE98-C64099B63B34}" dt="2024-10-25T08:52:17.449" v="51" actId="26606"/>
          <ac:spMkLst>
            <pc:docMk/>
            <pc:sldMk cId="293794324" sldId="258"/>
            <ac:spMk id="181" creationId="{3AF4666D-BD98-40A5-A75F-478B982010B2}"/>
          </ac:spMkLst>
        </pc:spChg>
        <pc:spChg chg="add del">
          <ac:chgData name="EL AAMILI HAMZA" userId="178bb77b-182e-47ec-9162-877c2b9b1f06" providerId="ADAL" clId="{A988729C-30A0-4DF1-BE98-C64099B63B34}" dt="2024-10-25T08:52:17.449" v="51" actId="26606"/>
          <ac:spMkLst>
            <pc:docMk/>
            <pc:sldMk cId="293794324" sldId="258"/>
            <ac:spMk id="183" creationId="{68680585-71F9-4721-A998-4974171D2EB4}"/>
          </ac:spMkLst>
        </pc:spChg>
        <pc:spChg chg="add del">
          <ac:chgData name="EL AAMILI HAMZA" userId="178bb77b-182e-47ec-9162-877c2b9b1f06" providerId="ADAL" clId="{A988729C-30A0-4DF1-BE98-C64099B63B34}" dt="2024-10-25T08:52:17.449" v="51" actId="26606"/>
          <ac:spMkLst>
            <pc:docMk/>
            <pc:sldMk cId="293794324" sldId="258"/>
            <ac:spMk id="185" creationId="{12BC95C2-2EEC-4F59-ABA8-660B0D059CCF}"/>
          </ac:spMkLst>
        </pc:spChg>
        <pc:spChg chg="add del">
          <ac:chgData name="EL AAMILI HAMZA" userId="178bb77b-182e-47ec-9162-877c2b9b1f06" providerId="ADAL" clId="{A988729C-30A0-4DF1-BE98-C64099B63B34}" dt="2024-10-25T08:52:17.449" v="51" actId="26606"/>
          <ac:spMkLst>
            <pc:docMk/>
            <pc:sldMk cId="293794324" sldId="258"/>
            <ac:spMk id="205" creationId="{8651CFA9-6065-4243-AC48-858E359780B1}"/>
          </ac:spMkLst>
        </pc:spChg>
        <pc:spChg chg="add del">
          <ac:chgData name="EL AAMILI HAMZA" userId="178bb77b-182e-47ec-9162-877c2b9b1f06" providerId="ADAL" clId="{A988729C-30A0-4DF1-BE98-C64099B63B34}" dt="2024-10-25T08:52:17.449" v="51" actId="26606"/>
          <ac:spMkLst>
            <pc:docMk/>
            <pc:sldMk cId="293794324" sldId="258"/>
            <ac:spMk id="207" creationId="{37962AE0-6A1C-4B76-9D52-10E5E6D7D3BB}"/>
          </ac:spMkLst>
        </pc:spChg>
        <pc:spChg chg="add del">
          <ac:chgData name="EL AAMILI HAMZA" userId="178bb77b-182e-47ec-9162-877c2b9b1f06" providerId="ADAL" clId="{A988729C-30A0-4DF1-BE98-C64099B63B34}" dt="2024-10-25T08:52:17.449" v="51" actId="26606"/>
          <ac:spMkLst>
            <pc:docMk/>
            <pc:sldMk cId="293794324" sldId="258"/>
            <ac:spMk id="209" creationId="{16E12301-1C96-4D15-9838-D5B894B22365}"/>
          </ac:spMkLst>
        </pc:spChg>
        <pc:spChg chg="add del">
          <ac:chgData name="EL AAMILI HAMZA" userId="178bb77b-182e-47ec-9162-877c2b9b1f06" providerId="ADAL" clId="{A988729C-30A0-4DF1-BE98-C64099B63B34}" dt="2024-10-25T08:52:28.503" v="54" actId="26606"/>
          <ac:spMkLst>
            <pc:docMk/>
            <pc:sldMk cId="293794324" sldId="258"/>
            <ac:spMk id="231" creationId="{247A131F-D5DE-41A5-B4CF-4F345319B40B}"/>
          </ac:spMkLst>
        </pc:spChg>
        <pc:spChg chg="add del">
          <ac:chgData name="EL AAMILI HAMZA" userId="178bb77b-182e-47ec-9162-877c2b9b1f06" providerId="ADAL" clId="{A988729C-30A0-4DF1-BE98-C64099B63B34}" dt="2024-10-25T08:52:28.503" v="54" actId="26606"/>
          <ac:spMkLst>
            <pc:docMk/>
            <pc:sldMk cId="293794324" sldId="258"/>
            <ac:spMk id="232" creationId="{3AF4666D-BD98-40A5-A75F-478B982010B2}"/>
          </ac:spMkLst>
        </pc:spChg>
        <pc:spChg chg="add del">
          <ac:chgData name="EL AAMILI HAMZA" userId="178bb77b-182e-47ec-9162-877c2b9b1f06" providerId="ADAL" clId="{A988729C-30A0-4DF1-BE98-C64099B63B34}" dt="2024-10-25T08:52:28.503" v="54" actId="26606"/>
          <ac:spMkLst>
            <pc:docMk/>
            <pc:sldMk cId="293794324" sldId="258"/>
            <ac:spMk id="233" creationId="{68680585-71F9-4721-A998-4974171D2EB4}"/>
          </ac:spMkLst>
        </pc:spChg>
        <pc:spChg chg="add del">
          <ac:chgData name="EL AAMILI HAMZA" userId="178bb77b-182e-47ec-9162-877c2b9b1f06" providerId="ADAL" clId="{A988729C-30A0-4DF1-BE98-C64099B63B34}" dt="2024-10-25T08:52:28.503" v="54" actId="26606"/>
          <ac:spMkLst>
            <pc:docMk/>
            <pc:sldMk cId="293794324" sldId="258"/>
            <ac:spMk id="234" creationId="{12BC95C2-2EEC-4F59-ABA8-660B0D059CCF}"/>
          </ac:spMkLst>
        </pc:spChg>
        <pc:spChg chg="add del">
          <ac:chgData name="EL AAMILI HAMZA" userId="178bb77b-182e-47ec-9162-877c2b9b1f06" providerId="ADAL" clId="{A988729C-30A0-4DF1-BE98-C64099B63B34}" dt="2024-10-25T08:52:28.503" v="54" actId="26606"/>
          <ac:spMkLst>
            <pc:docMk/>
            <pc:sldMk cId="293794324" sldId="258"/>
            <ac:spMk id="251" creationId="{8651CFA9-6065-4243-AC48-858E359780B1}"/>
          </ac:spMkLst>
        </pc:spChg>
        <pc:spChg chg="add del">
          <ac:chgData name="EL AAMILI HAMZA" userId="178bb77b-182e-47ec-9162-877c2b9b1f06" providerId="ADAL" clId="{A988729C-30A0-4DF1-BE98-C64099B63B34}" dt="2024-10-25T08:52:28.503" v="54" actId="26606"/>
          <ac:spMkLst>
            <pc:docMk/>
            <pc:sldMk cId="293794324" sldId="258"/>
            <ac:spMk id="252" creationId="{37962AE0-6A1C-4B76-9D52-10E5E6D7D3BB}"/>
          </ac:spMkLst>
        </pc:spChg>
        <pc:spChg chg="add">
          <ac:chgData name="EL AAMILI HAMZA" userId="178bb77b-182e-47ec-9162-877c2b9b1f06" providerId="ADAL" clId="{A988729C-30A0-4DF1-BE98-C64099B63B34}" dt="2024-10-25T08:52:28.503" v="54" actId="26606"/>
          <ac:spMkLst>
            <pc:docMk/>
            <pc:sldMk cId="293794324" sldId="258"/>
            <ac:spMk id="274" creationId="{247A131F-D5DE-41A5-B4CF-4F345319B40B}"/>
          </ac:spMkLst>
        </pc:spChg>
        <pc:spChg chg="add">
          <ac:chgData name="EL AAMILI HAMZA" userId="178bb77b-182e-47ec-9162-877c2b9b1f06" providerId="ADAL" clId="{A988729C-30A0-4DF1-BE98-C64099B63B34}" dt="2024-10-25T08:52:28.503" v="54" actId="26606"/>
          <ac:spMkLst>
            <pc:docMk/>
            <pc:sldMk cId="293794324" sldId="258"/>
            <ac:spMk id="276" creationId="{3AF4666D-BD98-40A5-A75F-478B982010B2}"/>
          </ac:spMkLst>
        </pc:spChg>
        <pc:spChg chg="add">
          <ac:chgData name="EL AAMILI HAMZA" userId="178bb77b-182e-47ec-9162-877c2b9b1f06" providerId="ADAL" clId="{A988729C-30A0-4DF1-BE98-C64099B63B34}" dt="2024-10-25T08:52:28.503" v="54" actId="26606"/>
          <ac:spMkLst>
            <pc:docMk/>
            <pc:sldMk cId="293794324" sldId="258"/>
            <ac:spMk id="278" creationId="{68680585-71F9-4721-A998-4974171D2EB4}"/>
          </ac:spMkLst>
        </pc:spChg>
        <pc:spChg chg="add">
          <ac:chgData name="EL AAMILI HAMZA" userId="178bb77b-182e-47ec-9162-877c2b9b1f06" providerId="ADAL" clId="{A988729C-30A0-4DF1-BE98-C64099B63B34}" dt="2024-10-25T08:52:28.503" v="54" actId="26606"/>
          <ac:spMkLst>
            <pc:docMk/>
            <pc:sldMk cId="293794324" sldId="258"/>
            <ac:spMk id="280" creationId="{12BC95C2-2EEC-4F59-ABA8-660B0D059CCF}"/>
          </ac:spMkLst>
        </pc:spChg>
        <pc:spChg chg="add">
          <ac:chgData name="EL AAMILI HAMZA" userId="178bb77b-182e-47ec-9162-877c2b9b1f06" providerId="ADAL" clId="{A988729C-30A0-4DF1-BE98-C64099B63B34}" dt="2024-10-25T08:52:28.503" v="54" actId="26606"/>
          <ac:spMkLst>
            <pc:docMk/>
            <pc:sldMk cId="293794324" sldId="258"/>
            <ac:spMk id="300" creationId="{8651CFA9-6065-4243-AC48-858E359780B1}"/>
          </ac:spMkLst>
        </pc:spChg>
        <pc:spChg chg="add">
          <ac:chgData name="EL AAMILI HAMZA" userId="178bb77b-182e-47ec-9162-877c2b9b1f06" providerId="ADAL" clId="{A988729C-30A0-4DF1-BE98-C64099B63B34}" dt="2024-10-25T08:52:28.503" v="54" actId="26606"/>
          <ac:spMkLst>
            <pc:docMk/>
            <pc:sldMk cId="293794324" sldId="258"/>
            <ac:spMk id="302" creationId="{37962AE0-6A1C-4B76-9D52-10E5E6D7D3BB}"/>
          </ac:spMkLst>
        </pc:spChg>
        <pc:spChg chg="add">
          <ac:chgData name="EL AAMILI HAMZA" userId="178bb77b-182e-47ec-9162-877c2b9b1f06" providerId="ADAL" clId="{A988729C-30A0-4DF1-BE98-C64099B63B34}" dt="2024-10-25T08:52:28.503" v="54" actId="26606"/>
          <ac:spMkLst>
            <pc:docMk/>
            <pc:sldMk cId="293794324" sldId="258"/>
            <ac:spMk id="304" creationId="{16E12301-1C96-4D15-9838-D5B894B22365}"/>
          </ac:spMkLst>
        </pc:spChg>
        <pc:grpChg chg="add del">
          <ac:chgData name="EL AAMILI HAMZA" userId="178bb77b-182e-47ec-9162-877c2b9b1f06" providerId="ADAL" clId="{A988729C-30A0-4DF1-BE98-C64099B63B34}" dt="2024-10-25T08:16:23.103" v="36" actId="26606"/>
          <ac:grpSpMkLst>
            <pc:docMk/>
            <pc:sldMk cId="293794324" sldId="258"/>
            <ac:grpSpMk id="40" creationId="{B858DA4F-B13B-4D82-A95F-CBF114BDDD7A}"/>
          </ac:grpSpMkLst>
        </pc:grpChg>
        <pc:grpChg chg="add del">
          <ac:chgData name="EL AAMILI HAMZA" userId="178bb77b-182e-47ec-9162-877c2b9b1f06" providerId="ADAL" clId="{A988729C-30A0-4DF1-BE98-C64099B63B34}" dt="2024-10-25T08:16:23.103" v="36" actId="26606"/>
          <ac:grpSpMkLst>
            <pc:docMk/>
            <pc:sldMk cId="293794324" sldId="258"/>
            <ac:grpSpMk id="66" creationId="{D77BF9F5-CA63-42A6-AC93-C2BDF4727665}"/>
          </ac:grpSpMkLst>
        </pc:grpChg>
        <pc:grpChg chg="add del">
          <ac:chgData name="EL AAMILI HAMZA" userId="178bb77b-182e-47ec-9162-877c2b9b1f06" providerId="ADAL" clId="{A988729C-30A0-4DF1-BE98-C64099B63B34}" dt="2024-10-25T08:16:23.103" v="36" actId="26606"/>
          <ac:grpSpMkLst>
            <pc:docMk/>
            <pc:sldMk cId="293794324" sldId="258"/>
            <ac:grpSpMk id="77" creationId="{94D09F36-C387-49FA-9BEA-D0427CE84C57}"/>
          </ac:grpSpMkLst>
        </pc:grpChg>
        <pc:grpChg chg="add del">
          <ac:chgData name="EL AAMILI HAMZA" userId="178bb77b-182e-47ec-9162-877c2b9b1f06" providerId="ADAL" clId="{A988729C-30A0-4DF1-BE98-C64099B63B34}" dt="2024-10-25T08:16:22.825" v="35" actId="26606"/>
          <ac:grpSpMkLst>
            <pc:docMk/>
            <pc:sldMk cId="293794324" sldId="258"/>
            <ac:grpSpMk id="92" creationId="{03E9870D-4BBA-43AF-8D44-BBADF020CFF6}"/>
          </ac:grpSpMkLst>
        </pc:grpChg>
        <pc:grpChg chg="add del">
          <ac:chgData name="EL AAMILI HAMZA" userId="178bb77b-182e-47ec-9162-877c2b9b1f06" providerId="ADAL" clId="{A988729C-30A0-4DF1-BE98-C64099B63B34}" dt="2024-10-25T08:16:22.825" v="35" actId="26606"/>
          <ac:grpSpMkLst>
            <pc:docMk/>
            <pc:sldMk cId="293794324" sldId="258"/>
            <ac:grpSpMk id="101" creationId="{C3279E8D-2BAA-4CB1-834B-09FADD54DE56}"/>
          </ac:grpSpMkLst>
        </pc:grpChg>
        <pc:grpChg chg="add del">
          <ac:chgData name="EL AAMILI HAMZA" userId="178bb77b-182e-47ec-9162-877c2b9b1f06" providerId="ADAL" clId="{A988729C-30A0-4DF1-BE98-C64099B63B34}" dt="2024-10-25T08:16:22.825" v="35" actId="26606"/>
          <ac:grpSpMkLst>
            <pc:docMk/>
            <pc:sldMk cId="293794324" sldId="258"/>
            <ac:grpSpMk id="116" creationId="{D7A5FD75-4B35-4162-9304-569491255811}"/>
          </ac:grpSpMkLst>
        </pc:grpChg>
        <pc:grpChg chg="add del">
          <ac:chgData name="EL AAMILI HAMZA" userId="178bb77b-182e-47ec-9162-877c2b9b1f06" providerId="ADAL" clId="{A988729C-30A0-4DF1-BE98-C64099B63B34}" dt="2024-10-25T08:52:17.501" v="52" actId="26606"/>
          <ac:grpSpMkLst>
            <pc:docMk/>
            <pc:sldMk cId="293794324" sldId="258"/>
            <ac:grpSpMk id="124" creationId="{4C476EAB-383B-48F9-B661-B049EB50AE63}"/>
          </ac:grpSpMkLst>
        </pc:grpChg>
        <pc:grpChg chg="add del">
          <ac:chgData name="EL AAMILI HAMZA" userId="178bb77b-182e-47ec-9162-877c2b9b1f06" providerId="ADAL" clId="{A988729C-30A0-4DF1-BE98-C64099B63B34}" dt="2024-10-25T08:16:22.825" v="35" actId="26606"/>
          <ac:grpSpMkLst>
            <pc:docMk/>
            <pc:sldMk cId="293794324" sldId="258"/>
            <ac:grpSpMk id="125" creationId="{34676384-D846-461C-B8F3-BDB849B4A408}"/>
          </ac:grpSpMkLst>
        </pc:grpChg>
        <pc:grpChg chg="add del">
          <ac:chgData name="EL AAMILI HAMZA" userId="178bb77b-182e-47ec-9162-877c2b9b1f06" providerId="ADAL" clId="{A988729C-30A0-4DF1-BE98-C64099B63B34}" dt="2024-10-25T08:52:17.501" v="52" actId="26606"/>
          <ac:grpSpMkLst>
            <pc:docMk/>
            <pc:sldMk cId="293794324" sldId="258"/>
            <ac:grpSpMk id="140" creationId="{03E9870D-4BBA-43AF-8D44-BBADF020CFF6}"/>
          </ac:grpSpMkLst>
        </pc:grpChg>
        <pc:grpChg chg="add del">
          <ac:chgData name="EL AAMILI HAMZA" userId="178bb77b-182e-47ec-9162-877c2b9b1f06" providerId="ADAL" clId="{A988729C-30A0-4DF1-BE98-C64099B63B34}" dt="2024-10-25T08:52:17.501" v="52" actId="26606"/>
          <ac:grpSpMkLst>
            <pc:docMk/>
            <pc:sldMk cId="293794324" sldId="258"/>
            <ac:grpSpMk id="148" creationId="{C3279E8D-2BAA-4CB1-834B-09FADD54DE56}"/>
          </ac:grpSpMkLst>
        </pc:grpChg>
        <pc:grpChg chg="add del">
          <ac:chgData name="EL AAMILI HAMZA" userId="178bb77b-182e-47ec-9162-877c2b9b1f06" providerId="ADAL" clId="{A988729C-30A0-4DF1-BE98-C64099B63B34}" dt="2024-10-25T08:52:17.501" v="52" actId="26606"/>
          <ac:grpSpMkLst>
            <pc:docMk/>
            <pc:sldMk cId="293794324" sldId="258"/>
            <ac:grpSpMk id="158" creationId="{DC655204-C06A-4A55-9BB4-C79C4AF9D63F}"/>
          </ac:grpSpMkLst>
        </pc:grpChg>
        <pc:grpChg chg="add del">
          <ac:chgData name="EL AAMILI HAMZA" userId="178bb77b-182e-47ec-9162-877c2b9b1f06" providerId="ADAL" clId="{A988729C-30A0-4DF1-BE98-C64099B63B34}" dt="2024-10-25T08:52:17.449" v="51" actId="26606"/>
          <ac:grpSpMkLst>
            <pc:docMk/>
            <pc:sldMk cId="293794324" sldId="258"/>
            <ac:grpSpMk id="187" creationId="{03E9870D-4BBA-43AF-8D44-BBADF020CFF6}"/>
          </ac:grpSpMkLst>
        </pc:grpChg>
        <pc:grpChg chg="add del">
          <ac:chgData name="EL AAMILI HAMZA" userId="178bb77b-182e-47ec-9162-877c2b9b1f06" providerId="ADAL" clId="{A988729C-30A0-4DF1-BE98-C64099B63B34}" dt="2024-10-25T08:52:17.449" v="51" actId="26606"/>
          <ac:grpSpMkLst>
            <pc:docMk/>
            <pc:sldMk cId="293794324" sldId="258"/>
            <ac:grpSpMk id="196" creationId="{C3279E8D-2BAA-4CB1-834B-09FADD54DE56}"/>
          </ac:grpSpMkLst>
        </pc:grpChg>
        <pc:grpChg chg="add del">
          <ac:chgData name="EL AAMILI HAMZA" userId="178bb77b-182e-47ec-9162-877c2b9b1f06" providerId="ADAL" clId="{A988729C-30A0-4DF1-BE98-C64099B63B34}" dt="2024-10-25T08:52:17.449" v="51" actId="26606"/>
          <ac:grpSpMkLst>
            <pc:docMk/>
            <pc:sldMk cId="293794324" sldId="258"/>
            <ac:grpSpMk id="211" creationId="{D7A5FD75-4B35-4162-9304-569491255811}"/>
          </ac:grpSpMkLst>
        </pc:grpChg>
        <pc:grpChg chg="add del">
          <ac:chgData name="EL AAMILI HAMZA" userId="178bb77b-182e-47ec-9162-877c2b9b1f06" providerId="ADAL" clId="{A988729C-30A0-4DF1-BE98-C64099B63B34}" dt="2024-10-25T08:52:28.503" v="54" actId="26606"/>
          <ac:grpSpMkLst>
            <pc:docMk/>
            <pc:sldMk cId="293794324" sldId="258"/>
            <ac:grpSpMk id="219" creationId="{4C476EAB-383B-48F9-B661-B049EB50AE63}"/>
          </ac:grpSpMkLst>
        </pc:grpChg>
        <pc:grpChg chg="add del">
          <ac:chgData name="EL AAMILI HAMZA" userId="178bb77b-182e-47ec-9162-877c2b9b1f06" providerId="ADAL" clId="{A988729C-30A0-4DF1-BE98-C64099B63B34}" dt="2024-10-25T08:52:17.449" v="51" actId="26606"/>
          <ac:grpSpMkLst>
            <pc:docMk/>
            <pc:sldMk cId="293794324" sldId="258"/>
            <ac:grpSpMk id="220" creationId="{34676384-D846-461C-B8F3-BDB849B4A408}"/>
          </ac:grpSpMkLst>
        </pc:grpChg>
        <pc:grpChg chg="add del">
          <ac:chgData name="EL AAMILI HAMZA" userId="178bb77b-182e-47ec-9162-877c2b9b1f06" providerId="ADAL" clId="{A988729C-30A0-4DF1-BE98-C64099B63B34}" dt="2024-10-25T08:52:28.503" v="54" actId="26606"/>
          <ac:grpSpMkLst>
            <pc:docMk/>
            <pc:sldMk cId="293794324" sldId="258"/>
            <ac:grpSpMk id="235" creationId="{03E9870D-4BBA-43AF-8D44-BBADF020CFF6}"/>
          </ac:grpSpMkLst>
        </pc:grpChg>
        <pc:grpChg chg="add del">
          <ac:chgData name="EL AAMILI HAMZA" userId="178bb77b-182e-47ec-9162-877c2b9b1f06" providerId="ADAL" clId="{A988729C-30A0-4DF1-BE98-C64099B63B34}" dt="2024-10-25T08:52:28.503" v="54" actId="26606"/>
          <ac:grpSpMkLst>
            <pc:docMk/>
            <pc:sldMk cId="293794324" sldId="258"/>
            <ac:grpSpMk id="243" creationId="{C3279E8D-2BAA-4CB1-834B-09FADD54DE56}"/>
          </ac:grpSpMkLst>
        </pc:grpChg>
        <pc:grpChg chg="add del">
          <ac:chgData name="EL AAMILI HAMZA" userId="178bb77b-182e-47ec-9162-877c2b9b1f06" providerId="ADAL" clId="{A988729C-30A0-4DF1-BE98-C64099B63B34}" dt="2024-10-25T08:52:28.503" v="54" actId="26606"/>
          <ac:grpSpMkLst>
            <pc:docMk/>
            <pc:sldMk cId="293794324" sldId="258"/>
            <ac:grpSpMk id="253" creationId="{DC655204-C06A-4A55-9BB4-C79C4AF9D63F}"/>
          </ac:grpSpMkLst>
        </pc:grpChg>
        <pc:grpChg chg="add">
          <ac:chgData name="EL AAMILI HAMZA" userId="178bb77b-182e-47ec-9162-877c2b9b1f06" providerId="ADAL" clId="{A988729C-30A0-4DF1-BE98-C64099B63B34}" dt="2024-10-25T08:52:28.503" v="54" actId="26606"/>
          <ac:grpSpMkLst>
            <pc:docMk/>
            <pc:sldMk cId="293794324" sldId="258"/>
            <ac:grpSpMk id="282" creationId="{03E9870D-4BBA-43AF-8D44-BBADF020CFF6}"/>
          </ac:grpSpMkLst>
        </pc:grpChg>
        <pc:grpChg chg="add">
          <ac:chgData name="EL AAMILI HAMZA" userId="178bb77b-182e-47ec-9162-877c2b9b1f06" providerId="ADAL" clId="{A988729C-30A0-4DF1-BE98-C64099B63B34}" dt="2024-10-25T08:52:28.503" v="54" actId="26606"/>
          <ac:grpSpMkLst>
            <pc:docMk/>
            <pc:sldMk cId="293794324" sldId="258"/>
            <ac:grpSpMk id="291" creationId="{C3279E8D-2BAA-4CB1-834B-09FADD54DE56}"/>
          </ac:grpSpMkLst>
        </pc:grpChg>
        <pc:grpChg chg="add">
          <ac:chgData name="EL AAMILI HAMZA" userId="178bb77b-182e-47ec-9162-877c2b9b1f06" providerId="ADAL" clId="{A988729C-30A0-4DF1-BE98-C64099B63B34}" dt="2024-10-25T08:52:28.503" v="54" actId="26606"/>
          <ac:grpSpMkLst>
            <pc:docMk/>
            <pc:sldMk cId="293794324" sldId="258"/>
            <ac:grpSpMk id="306" creationId="{D7A5FD75-4B35-4162-9304-569491255811}"/>
          </ac:grpSpMkLst>
        </pc:grpChg>
        <pc:grpChg chg="add">
          <ac:chgData name="EL AAMILI HAMZA" userId="178bb77b-182e-47ec-9162-877c2b9b1f06" providerId="ADAL" clId="{A988729C-30A0-4DF1-BE98-C64099B63B34}" dt="2024-10-25T08:52:28.503" v="54" actId="26606"/>
          <ac:grpSpMkLst>
            <pc:docMk/>
            <pc:sldMk cId="293794324" sldId="258"/>
            <ac:grpSpMk id="315" creationId="{34676384-D846-461C-B8F3-BDB849B4A408}"/>
          </ac:grpSpMkLst>
        </pc:grpChg>
        <pc:graphicFrameChg chg="add mod">
          <ac:chgData name="EL AAMILI HAMZA" userId="178bb77b-182e-47ec-9162-877c2b9b1f06" providerId="ADAL" clId="{A988729C-30A0-4DF1-BE98-C64099B63B34}" dt="2024-10-25T08:56:46.612" v="61"/>
          <ac:graphicFrameMkLst>
            <pc:docMk/>
            <pc:sldMk cId="293794324" sldId="258"/>
            <ac:graphicFrameMk id="7" creationId="{5490A363-9776-B27B-75AF-59F234F2C1BD}"/>
          </ac:graphicFrameMkLst>
        </pc:graphicFrameChg>
        <pc:picChg chg="add mod ord">
          <ac:chgData name="EL AAMILI HAMZA" userId="178bb77b-182e-47ec-9162-877c2b9b1f06" providerId="ADAL" clId="{A988729C-30A0-4DF1-BE98-C64099B63B34}" dt="2024-10-25T08:52:28.503" v="54" actId="26606"/>
          <ac:picMkLst>
            <pc:docMk/>
            <pc:sldMk cId="293794324" sldId="258"/>
            <ac:picMk id="5" creationId="{AA2C6211-54C1-D48A-7851-0833F8986A5D}"/>
          </ac:picMkLst>
        </pc:picChg>
        <pc:picChg chg="del mod ord">
          <ac:chgData name="EL AAMILI HAMZA" userId="178bb77b-182e-47ec-9162-877c2b9b1f06" providerId="ADAL" clId="{A988729C-30A0-4DF1-BE98-C64099B63B34}" dt="2024-10-25T08:51:44.626" v="49" actId="478"/>
          <ac:picMkLst>
            <pc:docMk/>
            <pc:sldMk cId="293794324" sldId="258"/>
            <ac:picMk id="6" creationId="{CDBA8563-0910-95C3-84AA-4AA01CEB6FB2}"/>
          </ac:picMkLst>
        </pc:picChg>
      </pc:sldChg>
      <pc:sldChg chg="addSp delSp modSp add del mod">
        <pc:chgData name="EL AAMILI HAMZA" userId="178bb77b-182e-47ec-9162-877c2b9b1f06" providerId="ADAL" clId="{A988729C-30A0-4DF1-BE98-C64099B63B34}" dt="2024-10-25T11:34:54.919" v="123" actId="2696"/>
        <pc:sldMkLst>
          <pc:docMk/>
          <pc:sldMk cId="1478913209" sldId="259"/>
        </pc:sldMkLst>
        <pc:graphicFrameChg chg="add mod">
          <ac:chgData name="EL AAMILI HAMZA" userId="178bb77b-182e-47ec-9162-877c2b9b1f06" providerId="ADAL" clId="{A988729C-30A0-4DF1-BE98-C64099B63B34}" dt="2024-10-25T11:33:50.256" v="121"/>
          <ac:graphicFrameMkLst>
            <pc:docMk/>
            <pc:sldMk cId="1478913209" sldId="259"/>
            <ac:graphicFrameMk id="4" creationId="{AFECB1A6-7AF9-1681-F063-D3DBB7AD124F}"/>
          </ac:graphicFrameMkLst>
        </pc:graphicFrameChg>
        <pc:picChg chg="del">
          <ac:chgData name="EL AAMILI HAMZA" userId="178bb77b-182e-47ec-9162-877c2b9b1f06" providerId="ADAL" clId="{A988729C-30A0-4DF1-BE98-C64099B63B34}" dt="2024-10-25T11:34:02.034" v="122" actId="478"/>
          <ac:picMkLst>
            <pc:docMk/>
            <pc:sldMk cId="1478913209" sldId="259"/>
            <ac:picMk id="5" creationId="{AA2C6211-54C1-D48A-7851-0833F8986A5D}"/>
          </ac:picMkLst>
        </pc:picChg>
      </pc:sldChg>
      <pc:sldChg chg="addSp delSp modSp new mod modTransition setBg modAnim">
        <pc:chgData name="EL AAMILI HAMZA" userId="178bb77b-182e-47ec-9162-877c2b9b1f06" providerId="ADAL" clId="{A988729C-30A0-4DF1-BE98-C64099B63B34}" dt="2024-10-29T12:19:25.752" v="764"/>
        <pc:sldMkLst>
          <pc:docMk/>
          <pc:sldMk cId="2458502145" sldId="259"/>
        </pc:sldMkLst>
        <pc:spChg chg="del mod">
          <ac:chgData name="EL AAMILI HAMZA" userId="178bb77b-182e-47ec-9162-877c2b9b1f06" providerId="ADAL" clId="{A988729C-30A0-4DF1-BE98-C64099B63B34}" dt="2024-10-25T11:50:55.799" v="176" actId="21"/>
          <ac:spMkLst>
            <pc:docMk/>
            <pc:sldMk cId="2458502145" sldId="259"/>
            <ac:spMk id="2" creationId="{2D50C771-67EB-3E00-8C17-266EC618C68F}"/>
          </ac:spMkLst>
        </pc:spChg>
        <pc:spChg chg="del">
          <ac:chgData name="EL AAMILI HAMZA" userId="178bb77b-182e-47ec-9162-877c2b9b1f06" providerId="ADAL" clId="{A988729C-30A0-4DF1-BE98-C64099B63B34}" dt="2024-10-25T11:36:01.703" v="125"/>
          <ac:spMkLst>
            <pc:docMk/>
            <pc:sldMk cId="2458502145" sldId="259"/>
            <ac:spMk id="3" creationId="{AA9C69AA-C8D2-DE94-258E-06AA2BAB2A38}"/>
          </ac:spMkLst>
        </pc:spChg>
        <pc:spChg chg="add del mod">
          <ac:chgData name="EL AAMILI HAMZA" userId="178bb77b-182e-47ec-9162-877c2b9b1f06" providerId="ADAL" clId="{A988729C-30A0-4DF1-BE98-C64099B63B34}" dt="2024-10-29T11:06:55.892" v="279" actId="931"/>
          <ac:spMkLst>
            <pc:docMk/>
            <pc:sldMk cId="2458502145" sldId="259"/>
            <ac:spMk id="4" creationId="{B3FC60CD-2F5A-290A-7393-AFBC8B6C91BA}"/>
          </ac:spMkLst>
        </pc:spChg>
        <pc:spChg chg="add del mod ord">
          <ac:chgData name="EL AAMILI HAMZA" userId="178bb77b-182e-47ec-9162-877c2b9b1f06" providerId="ADAL" clId="{A988729C-30A0-4DF1-BE98-C64099B63B34}" dt="2024-10-29T11:04:26.824" v="272"/>
          <ac:spMkLst>
            <pc:docMk/>
            <pc:sldMk cId="2458502145" sldId="259"/>
            <ac:spMk id="6" creationId="{D627F66A-E736-20AD-ED07-56ADA90460C6}"/>
          </ac:spMkLst>
        </pc:spChg>
        <pc:spChg chg="add mod ord">
          <ac:chgData name="EL AAMILI HAMZA" userId="178bb77b-182e-47ec-9162-877c2b9b1f06" providerId="ADAL" clId="{A988729C-30A0-4DF1-BE98-C64099B63B34}" dt="2024-10-29T11:45:15.734" v="531" actId="1076"/>
          <ac:spMkLst>
            <pc:docMk/>
            <pc:sldMk cId="2458502145" sldId="259"/>
            <ac:spMk id="8" creationId="{32D27B98-4EBA-DA1F-29F9-DAD590F6315D}"/>
          </ac:spMkLst>
        </pc:spChg>
        <pc:spChg chg="add del mod ord">
          <ac:chgData name="EL AAMILI HAMZA" userId="178bb77b-182e-47ec-9162-877c2b9b1f06" providerId="ADAL" clId="{A988729C-30A0-4DF1-BE98-C64099B63B34}" dt="2024-10-29T11:14:54.325" v="364" actId="26606"/>
          <ac:spMkLst>
            <pc:docMk/>
            <pc:sldMk cId="2458502145" sldId="259"/>
            <ac:spMk id="10" creationId="{343C6530-DED2-D448-45C9-2BEB68BA7E45}"/>
          </ac:spMkLst>
        </pc:spChg>
        <pc:spChg chg="add del mod">
          <ac:chgData name="EL AAMILI HAMZA" userId="178bb77b-182e-47ec-9162-877c2b9b1f06" providerId="ADAL" clId="{A988729C-30A0-4DF1-BE98-C64099B63B34}" dt="2024-10-29T11:25:05.030" v="418" actId="478"/>
          <ac:spMkLst>
            <pc:docMk/>
            <pc:sldMk cId="2458502145" sldId="259"/>
            <ac:spMk id="15" creationId="{C58530CF-D776-4EB8-DC30-E370D807DE3E}"/>
          </ac:spMkLst>
        </pc:spChg>
        <pc:spChg chg="add del mod">
          <ac:chgData name="EL AAMILI HAMZA" userId="178bb77b-182e-47ec-9162-877c2b9b1f06" providerId="ADAL" clId="{A988729C-30A0-4DF1-BE98-C64099B63B34}" dt="2024-10-29T11:25:22.968" v="420" actId="478"/>
          <ac:spMkLst>
            <pc:docMk/>
            <pc:sldMk cId="2458502145" sldId="259"/>
            <ac:spMk id="17" creationId="{9F575FC1-C4CC-6715-E0C9-56F797840114}"/>
          </ac:spMkLst>
        </pc:spChg>
        <pc:spChg chg="add mod">
          <ac:chgData name="EL AAMILI HAMZA" userId="178bb77b-182e-47ec-9162-877c2b9b1f06" providerId="ADAL" clId="{A988729C-30A0-4DF1-BE98-C64099B63B34}" dt="2024-10-29T11:45:31.525" v="532"/>
          <ac:spMkLst>
            <pc:docMk/>
            <pc:sldMk cId="2458502145" sldId="259"/>
            <ac:spMk id="19" creationId="{34A2B390-26C5-2488-47F6-E0C10BF4E58D}"/>
          </ac:spMkLst>
        </pc:spChg>
        <pc:spChg chg="add mod">
          <ac:chgData name="EL AAMILI HAMZA" userId="178bb77b-182e-47ec-9162-877c2b9b1f06" providerId="ADAL" clId="{A988729C-30A0-4DF1-BE98-C64099B63B34}" dt="2024-10-29T11:45:31.525" v="532"/>
          <ac:spMkLst>
            <pc:docMk/>
            <pc:sldMk cId="2458502145" sldId="259"/>
            <ac:spMk id="20" creationId="{8BFAB054-F624-07FE-2BE4-9A521F9BD1A9}"/>
          </ac:spMkLst>
        </pc:spChg>
        <pc:spChg chg="mod">
          <ac:chgData name="EL AAMILI HAMZA" userId="178bb77b-182e-47ec-9162-877c2b9b1f06" providerId="ADAL" clId="{A988729C-30A0-4DF1-BE98-C64099B63B34}" dt="2024-10-29T11:45:31.525" v="532"/>
          <ac:spMkLst>
            <pc:docMk/>
            <pc:sldMk cId="2458502145" sldId="259"/>
            <ac:spMk id="22" creationId="{55CB58D8-8394-557A-1C65-9CFF656076CB}"/>
          </ac:spMkLst>
        </pc:spChg>
        <pc:spChg chg="mod">
          <ac:chgData name="EL AAMILI HAMZA" userId="178bb77b-182e-47ec-9162-877c2b9b1f06" providerId="ADAL" clId="{A988729C-30A0-4DF1-BE98-C64099B63B34}" dt="2024-10-29T11:45:31.525" v="532"/>
          <ac:spMkLst>
            <pc:docMk/>
            <pc:sldMk cId="2458502145" sldId="259"/>
            <ac:spMk id="23" creationId="{90AA8520-440B-A000-49D8-4EDB717D842D}"/>
          </ac:spMkLst>
        </pc:spChg>
        <pc:spChg chg="mod">
          <ac:chgData name="EL AAMILI HAMZA" userId="178bb77b-182e-47ec-9162-877c2b9b1f06" providerId="ADAL" clId="{A988729C-30A0-4DF1-BE98-C64099B63B34}" dt="2024-10-29T11:45:31.525" v="532"/>
          <ac:spMkLst>
            <pc:docMk/>
            <pc:sldMk cId="2458502145" sldId="259"/>
            <ac:spMk id="24" creationId="{C5C83C8E-A958-DE48-B15D-F2E7024C3D8D}"/>
          </ac:spMkLst>
        </pc:spChg>
        <pc:spChg chg="mod">
          <ac:chgData name="EL AAMILI HAMZA" userId="178bb77b-182e-47ec-9162-877c2b9b1f06" providerId="ADAL" clId="{A988729C-30A0-4DF1-BE98-C64099B63B34}" dt="2024-10-29T11:45:31.525" v="532"/>
          <ac:spMkLst>
            <pc:docMk/>
            <pc:sldMk cId="2458502145" sldId="259"/>
            <ac:spMk id="25" creationId="{C3E8B898-2E60-61D1-DE54-DB8E22B2DF7F}"/>
          </ac:spMkLst>
        </pc:spChg>
        <pc:spChg chg="mod">
          <ac:chgData name="EL AAMILI HAMZA" userId="178bb77b-182e-47ec-9162-877c2b9b1f06" providerId="ADAL" clId="{A988729C-30A0-4DF1-BE98-C64099B63B34}" dt="2024-10-29T11:45:31.525" v="532"/>
          <ac:spMkLst>
            <pc:docMk/>
            <pc:sldMk cId="2458502145" sldId="259"/>
            <ac:spMk id="26" creationId="{5BC0105D-D83E-6A11-5A42-E86DD4FA03D2}"/>
          </ac:spMkLst>
        </pc:spChg>
        <pc:spChg chg="mod">
          <ac:chgData name="EL AAMILI HAMZA" userId="178bb77b-182e-47ec-9162-877c2b9b1f06" providerId="ADAL" clId="{A988729C-30A0-4DF1-BE98-C64099B63B34}" dt="2024-10-29T11:45:31.525" v="532"/>
          <ac:spMkLst>
            <pc:docMk/>
            <pc:sldMk cId="2458502145" sldId="259"/>
            <ac:spMk id="27" creationId="{847FACFA-6A59-2D9A-1742-4ABFCDA06A4E}"/>
          </ac:spMkLst>
        </pc:spChg>
        <pc:spChg chg="mod">
          <ac:chgData name="EL AAMILI HAMZA" userId="178bb77b-182e-47ec-9162-877c2b9b1f06" providerId="ADAL" clId="{A988729C-30A0-4DF1-BE98-C64099B63B34}" dt="2024-10-29T11:45:31.525" v="532"/>
          <ac:spMkLst>
            <pc:docMk/>
            <pc:sldMk cId="2458502145" sldId="259"/>
            <ac:spMk id="28" creationId="{8EE12393-9DDD-C956-6234-1D83349BCE4E}"/>
          </ac:spMkLst>
        </pc:spChg>
        <pc:spChg chg="mod">
          <ac:chgData name="EL AAMILI HAMZA" userId="178bb77b-182e-47ec-9162-877c2b9b1f06" providerId="ADAL" clId="{A988729C-30A0-4DF1-BE98-C64099B63B34}" dt="2024-10-29T11:45:31.525" v="532"/>
          <ac:spMkLst>
            <pc:docMk/>
            <pc:sldMk cId="2458502145" sldId="259"/>
            <ac:spMk id="29" creationId="{6F33DB12-B3D9-F112-C556-1D452E45CED4}"/>
          </ac:spMkLst>
        </pc:spChg>
        <pc:spChg chg="add mod">
          <ac:chgData name="EL AAMILI HAMZA" userId="178bb77b-182e-47ec-9162-877c2b9b1f06" providerId="ADAL" clId="{A988729C-30A0-4DF1-BE98-C64099B63B34}" dt="2024-10-29T11:45:34.025" v="533"/>
          <ac:spMkLst>
            <pc:docMk/>
            <pc:sldMk cId="2458502145" sldId="259"/>
            <ac:spMk id="30" creationId="{24CC063F-CB47-457A-13E3-FB4960977440}"/>
          </ac:spMkLst>
        </pc:spChg>
        <pc:spChg chg="mod">
          <ac:chgData name="EL AAMILI HAMZA" userId="178bb77b-182e-47ec-9162-877c2b9b1f06" providerId="ADAL" clId="{A988729C-30A0-4DF1-BE98-C64099B63B34}" dt="2024-10-29T11:45:31.525" v="532"/>
          <ac:spMkLst>
            <pc:docMk/>
            <pc:sldMk cId="2458502145" sldId="259"/>
            <ac:spMk id="34" creationId="{946D0DB8-2F6C-5F55-3D58-DCF59AB8D051}"/>
          </ac:spMkLst>
        </pc:spChg>
        <pc:spChg chg="mod">
          <ac:chgData name="EL AAMILI HAMZA" userId="178bb77b-182e-47ec-9162-877c2b9b1f06" providerId="ADAL" clId="{A988729C-30A0-4DF1-BE98-C64099B63B34}" dt="2024-10-29T11:45:31.525" v="532"/>
          <ac:spMkLst>
            <pc:docMk/>
            <pc:sldMk cId="2458502145" sldId="259"/>
            <ac:spMk id="35" creationId="{9D4853F1-6E83-E50B-ED95-67097235F0DD}"/>
          </ac:spMkLst>
        </pc:spChg>
        <pc:spChg chg="mod">
          <ac:chgData name="EL AAMILI HAMZA" userId="178bb77b-182e-47ec-9162-877c2b9b1f06" providerId="ADAL" clId="{A988729C-30A0-4DF1-BE98-C64099B63B34}" dt="2024-10-29T11:45:31.525" v="532"/>
          <ac:spMkLst>
            <pc:docMk/>
            <pc:sldMk cId="2458502145" sldId="259"/>
            <ac:spMk id="36" creationId="{422C5579-D99B-6EE1-3C72-CCD6C2E773A8}"/>
          </ac:spMkLst>
        </pc:spChg>
        <pc:spChg chg="mod">
          <ac:chgData name="EL AAMILI HAMZA" userId="178bb77b-182e-47ec-9162-877c2b9b1f06" providerId="ADAL" clId="{A988729C-30A0-4DF1-BE98-C64099B63B34}" dt="2024-10-29T11:45:31.525" v="532"/>
          <ac:spMkLst>
            <pc:docMk/>
            <pc:sldMk cId="2458502145" sldId="259"/>
            <ac:spMk id="37" creationId="{E7FA721A-E4BE-30D1-B35D-9EE39C215A0A}"/>
          </ac:spMkLst>
        </pc:spChg>
        <pc:spChg chg="mod">
          <ac:chgData name="EL AAMILI HAMZA" userId="178bb77b-182e-47ec-9162-877c2b9b1f06" providerId="ADAL" clId="{A988729C-30A0-4DF1-BE98-C64099B63B34}" dt="2024-10-29T11:45:31.525" v="532"/>
          <ac:spMkLst>
            <pc:docMk/>
            <pc:sldMk cId="2458502145" sldId="259"/>
            <ac:spMk id="38" creationId="{E6082F50-93BB-54BF-7971-7EB2C110DF64}"/>
          </ac:spMkLst>
        </pc:spChg>
        <pc:spChg chg="mod">
          <ac:chgData name="EL AAMILI HAMZA" userId="178bb77b-182e-47ec-9162-877c2b9b1f06" providerId="ADAL" clId="{A988729C-30A0-4DF1-BE98-C64099B63B34}" dt="2024-10-29T11:45:31.525" v="532"/>
          <ac:spMkLst>
            <pc:docMk/>
            <pc:sldMk cId="2458502145" sldId="259"/>
            <ac:spMk id="39" creationId="{88DDCEFE-D79A-425B-A5FC-BEB9992FC1C5}"/>
          </ac:spMkLst>
        </pc:spChg>
        <pc:spChg chg="mod">
          <ac:chgData name="EL AAMILI HAMZA" userId="178bb77b-182e-47ec-9162-877c2b9b1f06" providerId="ADAL" clId="{A988729C-30A0-4DF1-BE98-C64099B63B34}" dt="2024-10-29T11:45:31.525" v="532"/>
          <ac:spMkLst>
            <pc:docMk/>
            <pc:sldMk cId="2458502145" sldId="259"/>
            <ac:spMk id="40" creationId="{1B79A4EB-E149-0784-B645-36183DEB63D0}"/>
          </ac:spMkLst>
        </pc:spChg>
        <pc:spChg chg="mod">
          <ac:chgData name="EL AAMILI HAMZA" userId="178bb77b-182e-47ec-9162-877c2b9b1f06" providerId="ADAL" clId="{A988729C-30A0-4DF1-BE98-C64099B63B34}" dt="2024-10-29T11:45:31.525" v="532"/>
          <ac:spMkLst>
            <pc:docMk/>
            <pc:sldMk cId="2458502145" sldId="259"/>
            <ac:spMk id="41" creationId="{974E1FC2-F7BF-9930-D926-485748872F79}"/>
          </ac:spMkLst>
        </pc:spChg>
        <pc:spChg chg="add del">
          <ac:chgData name="EL AAMILI HAMZA" userId="178bb77b-182e-47ec-9162-877c2b9b1f06" providerId="ADAL" clId="{A988729C-30A0-4DF1-BE98-C64099B63B34}" dt="2024-10-29T11:08:44.491" v="297" actId="26606"/>
          <ac:spMkLst>
            <pc:docMk/>
            <pc:sldMk cId="2458502145" sldId="259"/>
            <ac:spMk id="1031" creationId="{8651CFA9-6065-4243-AC48-858E359780B1}"/>
          </ac:spMkLst>
        </pc:spChg>
        <pc:spChg chg="add del">
          <ac:chgData name="EL AAMILI HAMZA" userId="178bb77b-182e-47ec-9162-877c2b9b1f06" providerId="ADAL" clId="{A988729C-30A0-4DF1-BE98-C64099B63B34}" dt="2024-10-29T11:08:44.491" v="297" actId="26606"/>
          <ac:spMkLst>
            <pc:docMk/>
            <pc:sldMk cId="2458502145" sldId="259"/>
            <ac:spMk id="1033" creationId="{37962AE0-6A1C-4B76-9D52-10E5E6D7D3BB}"/>
          </ac:spMkLst>
        </pc:spChg>
        <pc:spChg chg="add del">
          <ac:chgData name="EL AAMILI HAMZA" userId="178bb77b-182e-47ec-9162-877c2b9b1f06" providerId="ADAL" clId="{A988729C-30A0-4DF1-BE98-C64099B63B34}" dt="2024-10-29T11:08:44.491" v="297" actId="26606"/>
          <ac:spMkLst>
            <pc:docMk/>
            <pc:sldMk cId="2458502145" sldId="259"/>
            <ac:spMk id="1035" creationId="{16E12301-1C96-4D15-9838-D5B894B22365}"/>
          </ac:spMkLst>
        </pc:spChg>
        <pc:spChg chg="add del">
          <ac:chgData name="EL AAMILI HAMZA" userId="178bb77b-182e-47ec-9162-877c2b9b1f06" providerId="ADAL" clId="{A988729C-30A0-4DF1-BE98-C64099B63B34}" dt="2024-10-29T11:09:09.370" v="302" actId="26606"/>
          <ac:spMkLst>
            <pc:docMk/>
            <pc:sldMk cId="2458502145" sldId="259"/>
            <ac:spMk id="1060" creationId="{8651CFA9-6065-4243-AC48-858E359780B1}"/>
          </ac:spMkLst>
        </pc:spChg>
        <pc:spChg chg="add del">
          <ac:chgData name="EL AAMILI HAMZA" userId="178bb77b-182e-47ec-9162-877c2b9b1f06" providerId="ADAL" clId="{A988729C-30A0-4DF1-BE98-C64099B63B34}" dt="2024-10-29T11:09:09.370" v="302" actId="26606"/>
          <ac:spMkLst>
            <pc:docMk/>
            <pc:sldMk cId="2458502145" sldId="259"/>
            <ac:spMk id="1062" creationId="{37962AE0-6A1C-4B76-9D52-10E5E6D7D3BB}"/>
          </ac:spMkLst>
        </pc:spChg>
        <pc:spChg chg="add del">
          <ac:chgData name="EL AAMILI HAMZA" userId="178bb77b-182e-47ec-9162-877c2b9b1f06" providerId="ADAL" clId="{A988729C-30A0-4DF1-BE98-C64099B63B34}" dt="2024-10-29T11:09:09.370" v="302" actId="26606"/>
          <ac:spMkLst>
            <pc:docMk/>
            <pc:sldMk cId="2458502145" sldId="259"/>
            <ac:spMk id="1064" creationId="{16E12301-1C96-4D15-9838-D5B894B22365}"/>
          </ac:spMkLst>
        </pc:spChg>
        <pc:spChg chg="add del">
          <ac:chgData name="EL AAMILI HAMZA" userId="178bb77b-182e-47ec-9162-877c2b9b1f06" providerId="ADAL" clId="{A988729C-30A0-4DF1-BE98-C64099B63B34}" dt="2024-10-29T11:09:49.434" v="315" actId="26606"/>
          <ac:spMkLst>
            <pc:docMk/>
            <pc:sldMk cId="2458502145" sldId="259"/>
            <ac:spMk id="1089" creationId="{8651CFA9-6065-4243-AC48-858E359780B1}"/>
          </ac:spMkLst>
        </pc:spChg>
        <pc:spChg chg="add del">
          <ac:chgData name="EL AAMILI HAMZA" userId="178bb77b-182e-47ec-9162-877c2b9b1f06" providerId="ADAL" clId="{A988729C-30A0-4DF1-BE98-C64099B63B34}" dt="2024-10-29T11:09:49.434" v="315" actId="26606"/>
          <ac:spMkLst>
            <pc:docMk/>
            <pc:sldMk cId="2458502145" sldId="259"/>
            <ac:spMk id="1091" creationId="{37962AE0-6A1C-4B76-9D52-10E5E6D7D3BB}"/>
          </ac:spMkLst>
        </pc:spChg>
        <pc:spChg chg="add del">
          <ac:chgData name="EL AAMILI HAMZA" userId="178bb77b-182e-47ec-9162-877c2b9b1f06" providerId="ADAL" clId="{A988729C-30A0-4DF1-BE98-C64099B63B34}" dt="2024-10-29T11:09:37.212" v="307" actId="26606"/>
          <ac:spMkLst>
            <pc:docMk/>
            <pc:sldMk cId="2458502145" sldId="259"/>
            <ac:spMk id="1117" creationId="{8651CFA9-6065-4243-AC48-858E359780B1}"/>
          </ac:spMkLst>
        </pc:spChg>
        <pc:spChg chg="add del">
          <ac:chgData name="EL AAMILI HAMZA" userId="178bb77b-182e-47ec-9162-877c2b9b1f06" providerId="ADAL" clId="{A988729C-30A0-4DF1-BE98-C64099B63B34}" dt="2024-10-29T11:09:37.212" v="307" actId="26606"/>
          <ac:spMkLst>
            <pc:docMk/>
            <pc:sldMk cId="2458502145" sldId="259"/>
            <ac:spMk id="1119" creationId="{37962AE0-6A1C-4B76-9D52-10E5E6D7D3BB}"/>
          </ac:spMkLst>
        </pc:spChg>
        <pc:spChg chg="add del">
          <ac:chgData name="EL AAMILI HAMZA" userId="178bb77b-182e-47ec-9162-877c2b9b1f06" providerId="ADAL" clId="{A988729C-30A0-4DF1-BE98-C64099B63B34}" dt="2024-10-29T11:09:37.212" v="307" actId="26606"/>
          <ac:spMkLst>
            <pc:docMk/>
            <pc:sldMk cId="2458502145" sldId="259"/>
            <ac:spMk id="1121" creationId="{16E12301-1C96-4D15-9838-D5B894B22365}"/>
          </ac:spMkLst>
        </pc:spChg>
        <pc:spChg chg="add del">
          <ac:chgData name="EL AAMILI HAMZA" userId="178bb77b-182e-47ec-9162-877c2b9b1f06" providerId="ADAL" clId="{A988729C-30A0-4DF1-BE98-C64099B63B34}" dt="2024-10-29T11:09:41.093" v="310" actId="26606"/>
          <ac:spMkLst>
            <pc:docMk/>
            <pc:sldMk cId="2458502145" sldId="259"/>
            <ac:spMk id="1143" creationId="{8651CFA9-6065-4243-AC48-858E359780B1}"/>
          </ac:spMkLst>
        </pc:spChg>
        <pc:spChg chg="add del">
          <ac:chgData name="EL AAMILI HAMZA" userId="178bb77b-182e-47ec-9162-877c2b9b1f06" providerId="ADAL" clId="{A988729C-30A0-4DF1-BE98-C64099B63B34}" dt="2024-10-29T11:09:41.093" v="310" actId="26606"/>
          <ac:spMkLst>
            <pc:docMk/>
            <pc:sldMk cId="2458502145" sldId="259"/>
            <ac:spMk id="1144" creationId="{FBFC6891-CBA5-427E-98AC-BF56BB033089}"/>
          </ac:spMkLst>
        </pc:spChg>
        <pc:spChg chg="add del">
          <ac:chgData name="EL AAMILI HAMZA" userId="178bb77b-182e-47ec-9162-877c2b9b1f06" providerId="ADAL" clId="{A988729C-30A0-4DF1-BE98-C64099B63B34}" dt="2024-10-29T11:09:44.715" v="312" actId="26606"/>
          <ac:spMkLst>
            <pc:docMk/>
            <pc:sldMk cId="2458502145" sldId="259"/>
            <ac:spMk id="1162" creationId="{8651CFA9-6065-4243-AC48-858E359780B1}"/>
          </ac:spMkLst>
        </pc:spChg>
        <pc:spChg chg="add del">
          <ac:chgData name="EL AAMILI HAMZA" userId="178bb77b-182e-47ec-9162-877c2b9b1f06" providerId="ADAL" clId="{A988729C-30A0-4DF1-BE98-C64099B63B34}" dt="2024-10-29T11:09:44.715" v="312" actId="26606"/>
          <ac:spMkLst>
            <pc:docMk/>
            <pc:sldMk cId="2458502145" sldId="259"/>
            <ac:spMk id="1163" creationId="{37962AE0-6A1C-4B76-9D52-10E5E6D7D3BB}"/>
          </ac:spMkLst>
        </pc:spChg>
        <pc:spChg chg="add del">
          <ac:chgData name="EL AAMILI HAMZA" userId="178bb77b-182e-47ec-9162-877c2b9b1f06" providerId="ADAL" clId="{A988729C-30A0-4DF1-BE98-C64099B63B34}" dt="2024-10-29T11:09:49.382" v="314" actId="26606"/>
          <ac:spMkLst>
            <pc:docMk/>
            <pc:sldMk cId="2458502145" sldId="259"/>
            <ac:spMk id="1171" creationId="{8651CFA9-6065-4243-AC48-858E359780B1}"/>
          </ac:spMkLst>
        </pc:spChg>
        <pc:spChg chg="add del">
          <ac:chgData name="EL AAMILI HAMZA" userId="178bb77b-182e-47ec-9162-877c2b9b1f06" providerId="ADAL" clId="{A988729C-30A0-4DF1-BE98-C64099B63B34}" dt="2024-10-29T11:09:49.382" v="314" actId="26606"/>
          <ac:spMkLst>
            <pc:docMk/>
            <pc:sldMk cId="2458502145" sldId="259"/>
            <ac:spMk id="1172" creationId="{37962AE0-6A1C-4B76-9D52-10E5E6D7D3BB}"/>
          </ac:spMkLst>
        </pc:spChg>
        <pc:spChg chg="add del">
          <ac:chgData name="EL AAMILI HAMZA" userId="178bb77b-182e-47ec-9162-877c2b9b1f06" providerId="ADAL" clId="{A988729C-30A0-4DF1-BE98-C64099B63B34}" dt="2024-10-29T11:11:25.972" v="338" actId="26606"/>
          <ac:spMkLst>
            <pc:docMk/>
            <pc:sldMk cId="2458502145" sldId="259"/>
            <ac:spMk id="1192" creationId="{8651CFA9-6065-4243-AC48-858E359780B1}"/>
          </ac:spMkLst>
        </pc:spChg>
        <pc:spChg chg="add del">
          <ac:chgData name="EL AAMILI HAMZA" userId="178bb77b-182e-47ec-9162-877c2b9b1f06" providerId="ADAL" clId="{A988729C-30A0-4DF1-BE98-C64099B63B34}" dt="2024-10-29T11:11:25.972" v="338" actId="26606"/>
          <ac:spMkLst>
            <pc:docMk/>
            <pc:sldMk cId="2458502145" sldId="259"/>
            <ac:spMk id="1193" creationId="{37962AE0-6A1C-4B76-9D52-10E5E6D7D3BB}"/>
          </ac:spMkLst>
        </pc:spChg>
        <pc:spChg chg="add del">
          <ac:chgData name="EL AAMILI HAMZA" userId="178bb77b-182e-47ec-9162-877c2b9b1f06" providerId="ADAL" clId="{A988729C-30A0-4DF1-BE98-C64099B63B34}" dt="2024-10-29T11:14:54.325" v="364" actId="26606"/>
          <ac:spMkLst>
            <pc:docMk/>
            <pc:sldMk cId="2458502145" sldId="259"/>
            <ac:spMk id="1204" creationId="{8651CFA9-6065-4243-AC48-858E359780B1}"/>
          </ac:spMkLst>
        </pc:spChg>
        <pc:spChg chg="add del">
          <ac:chgData name="EL AAMILI HAMZA" userId="178bb77b-182e-47ec-9162-877c2b9b1f06" providerId="ADAL" clId="{A988729C-30A0-4DF1-BE98-C64099B63B34}" dt="2024-10-29T11:14:54.325" v="364" actId="26606"/>
          <ac:spMkLst>
            <pc:docMk/>
            <pc:sldMk cId="2458502145" sldId="259"/>
            <ac:spMk id="1206" creationId="{37962AE0-6A1C-4B76-9D52-10E5E6D7D3BB}"/>
          </ac:spMkLst>
        </pc:spChg>
        <pc:spChg chg="add del">
          <ac:chgData name="EL AAMILI HAMZA" userId="178bb77b-182e-47ec-9162-877c2b9b1f06" providerId="ADAL" clId="{A988729C-30A0-4DF1-BE98-C64099B63B34}" dt="2024-10-29T11:14:54.325" v="364" actId="26606"/>
          <ac:spMkLst>
            <pc:docMk/>
            <pc:sldMk cId="2458502145" sldId="259"/>
            <ac:spMk id="1208" creationId="{16E12301-1C96-4D15-9838-D5B894B22365}"/>
          </ac:spMkLst>
        </pc:spChg>
        <pc:spChg chg="add del">
          <ac:chgData name="EL AAMILI HAMZA" userId="178bb77b-182e-47ec-9162-877c2b9b1f06" providerId="ADAL" clId="{A988729C-30A0-4DF1-BE98-C64099B63B34}" dt="2024-10-29T11:12:15.967" v="343" actId="26606"/>
          <ac:spMkLst>
            <pc:docMk/>
            <pc:sldMk cId="2458502145" sldId="259"/>
            <ac:spMk id="1233" creationId="{8651CFA9-6065-4243-AC48-858E359780B1}"/>
          </ac:spMkLst>
        </pc:spChg>
        <pc:spChg chg="add del">
          <ac:chgData name="EL AAMILI HAMZA" userId="178bb77b-182e-47ec-9162-877c2b9b1f06" providerId="ADAL" clId="{A988729C-30A0-4DF1-BE98-C64099B63B34}" dt="2024-10-29T11:12:15.967" v="343" actId="26606"/>
          <ac:spMkLst>
            <pc:docMk/>
            <pc:sldMk cId="2458502145" sldId="259"/>
            <ac:spMk id="1235" creationId="{37962AE0-6A1C-4B76-9D52-10E5E6D7D3BB}"/>
          </ac:spMkLst>
        </pc:spChg>
        <pc:spChg chg="add del">
          <ac:chgData name="EL AAMILI HAMZA" userId="178bb77b-182e-47ec-9162-877c2b9b1f06" providerId="ADAL" clId="{A988729C-30A0-4DF1-BE98-C64099B63B34}" dt="2024-10-29T11:12:20.752" v="345" actId="26606"/>
          <ac:spMkLst>
            <pc:docMk/>
            <pc:sldMk cId="2458502145" sldId="259"/>
            <ac:spMk id="1258" creationId="{8651CFA9-6065-4243-AC48-858E359780B1}"/>
          </ac:spMkLst>
        </pc:spChg>
        <pc:spChg chg="add del">
          <ac:chgData name="EL AAMILI HAMZA" userId="178bb77b-182e-47ec-9162-877c2b9b1f06" providerId="ADAL" clId="{A988729C-30A0-4DF1-BE98-C64099B63B34}" dt="2024-10-29T11:12:20.752" v="345" actId="26606"/>
          <ac:spMkLst>
            <pc:docMk/>
            <pc:sldMk cId="2458502145" sldId="259"/>
            <ac:spMk id="1259" creationId="{37962AE0-6A1C-4B76-9D52-10E5E6D7D3BB}"/>
          </ac:spMkLst>
        </pc:spChg>
        <pc:spChg chg="add del">
          <ac:chgData name="EL AAMILI HAMZA" userId="178bb77b-182e-47ec-9162-877c2b9b1f06" providerId="ADAL" clId="{A988729C-30A0-4DF1-BE98-C64099B63B34}" dt="2024-10-29T11:12:26.086" v="347" actId="26606"/>
          <ac:spMkLst>
            <pc:docMk/>
            <pc:sldMk cId="2458502145" sldId="259"/>
            <ac:spMk id="1279" creationId="{8651CFA9-6065-4243-AC48-858E359780B1}"/>
          </ac:spMkLst>
        </pc:spChg>
        <pc:spChg chg="add del">
          <ac:chgData name="EL AAMILI HAMZA" userId="178bb77b-182e-47ec-9162-877c2b9b1f06" providerId="ADAL" clId="{A988729C-30A0-4DF1-BE98-C64099B63B34}" dt="2024-10-29T11:12:26.086" v="347" actId="26606"/>
          <ac:spMkLst>
            <pc:docMk/>
            <pc:sldMk cId="2458502145" sldId="259"/>
            <ac:spMk id="1280" creationId="{37962AE0-6A1C-4B76-9D52-10E5E6D7D3BB}"/>
          </ac:spMkLst>
        </pc:spChg>
        <pc:spChg chg="add del">
          <ac:chgData name="EL AAMILI HAMZA" userId="178bb77b-182e-47ec-9162-877c2b9b1f06" providerId="ADAL" clId="{A988729C-30A0-4DF1-BE98-C64099B63B34}" dt="2024-10-29T11:12:32.726" v="350" actId="26606"/>
          <ac:spMkLst>
            <pc:docMk/>
            <pc:sldMk cId="2458502145" sldId="259"/>
            <ac:spMk id="1286" creationId="{8651CFA9-6065-4243-AC48-858E359780B1}"/>
          </ac:spMkLst>
        </pc:spChg>
        <pc:spChg chg="add del">
          <ac:chgData name="EL AAMILI HAMZA" userId="178bb77b-182e-47ec-9162-877c2b9b1f06" providerId="ADAL" clId="{A988729C-30A0-4DF1-BE98-C64099B63B34}" dt="2024-10-29T11:12:32.726" v="350" actId="26606"/>
          <ac:spMkLst>
            <pc:docMk/>
            <pc:sldMk cId="2458502145" sldId="259"/>
            <ac:spMk id="1287" creationId="{37962AE0-6A1C-4B76-9D52-10E5E6D7D3BB}"/>
          </ac:spMkLst>
        </pc:spChg>
        <pc:spChg chg="add del">
          <ac:chgData name="EL AAMILI HAMZA" userId="178bb77b-182e-47ec-9162-877c2b9b1f06" providerId="ADAL" clId="{A988729C-30A0-4DF1-BE98-C64099B63B34}" dt="2024-10-29T11:12:32.726" v="350" actId="26606"/>
          <ac:spMkLst>
            <pc:docMk/>
            <pc:sldMk cId="2458502145" sldId="259"/>
            <ac:spMk id="1288" creationId="{16E12301-1C96-4D15-9838-D5B894B22365}"/>
          </ac:spMkLst>
        </pc:spChg>
        <pc:spChg chg="add del">
          <ac:chgData name="EL AAMILI HAMZA" userId="178bb77b-182e-47ec-9162-877c2b9b1f06" providerId="ADAL" clId="{A988729C-30A0-4DF1-BE98-C64099B63B34}" dt="2024-10-29T11:12:41.770" v="353" actId="26606"/>
          <ac:spMkLst>
            <pc:docMk/>
            <pc:sldMk cId="2458502145" sldId="259"/>
            <ac:spMk id="1307" creationId="{8651CFA9-6065-4243-AC48-858E359780B1}"/>
          </ac:spMkLst>
        </pc:spChg>
        <pc:spChg chg="add del">
          <ac:chgData name="EL AAMILI HAMZA" userId="178bb77b-182e-47ec-9162-877c2b9b1f06" providerId="ADAL" clId="{A988729C-30A0-4DF1-BE98-C64099B63B34}" dt="2024-10-29T11:12:41.770" v="353" actId="26606"/>
          <ac:spMkLst>
            <pc:docMk/>
            <pc:sldMk cId="2458502145" sldId="259"/>
            <ac:spMk id="1308" creationId="{37962AE0-6A1C-4B76-9D52-10E5E6D7D3BB}"/>
          </ac:spMkLst>
        </pc:spChg>
        <pc:spChg chg="add del">
          <ac:chgData name="EL AAMILI HAMZA" userId="178bb77b-182e-47ec-9162-877c2b9b1f06" providerId="ADAL" clId="{A988729C-30A0-4DF1-BE98-C64099B63B34}" dt="2024-10-29T11:12:41.770" v="353" actId="26606"/>
          <ac:spMkLst>
            <pc:docMk/>
            <pc:sldMk cId="2458502145" sldId="259"/>
            <ac:spMk id="1309" creationId="{16E12301-1C96-4D15-9838-D5B894B22365}"/>
          </ac:spMkLst>
        </pc:spChg>
        <pc:spChg chg="add del">
          <ac:chgData name="EL AAMILI HAMZA" userId="178bb77b-182e-47ec-9162-877c2b9b1f06" providerId="ADAL" clId="{A988729C-30A0-4DF1-BE98-C64099B63B34}" dt="2024-10-29T11:12:43.453" v="356" actId="26606"/>
          <ac:spMkLst>
            <pc:docMk/>
            <pc:sldMk cId="2458502145" sldId="259"/>
            <ac:spMk id="1329" creationId="{8651CFA9-6065-4243-AC48-858E359780B1}"/>
          </ac:spMkLst>
        </pc:spChg>
        <pc:spChg chg="add del">
          <ac:chgData name="EL AAMILI HAMZA" userId="178bb77b-182e-47ec-9162-877c2b9b1f06" providerId="ADAL" clId="{A988729C-30A0-4DF1-BE98-C64099B63B34}" dt="2024-10-29T11:12:43.453" v="356" actId="26606"/>
          <ac:spMkLst>
            <pc:docMk/>
            <pc:sldMk cId="2458502145" sldId="259"/>
            <ac:spMk id="1330" creationId="{37962AE0-6A1C-4B76-9D52-10E5E6D7D3BB}"/>
          </ac:spMkLst>
        </pc:spChg>
        <pc:spChg chg="add del">
          <ac:chgData name="EL AAMILI HAMZA" userId="178bb77b-182e-47ec-9162-877c2b9b1f06" providerId="ADAL" clId="{A988729C-30A0-4DF1-BE98-C64099B63B34}" dt="2024-10-29T11:12:43.453" v="356" actId="26606"/>
          <ac:spMkLst>
            <pc:docMk/>
            <pc:sldMk cId="2458502145" sldId="259"/>
            <ac:spMk id="1331" creationId="{16E12301-1C96-4D15-9838-D5B894B22365}"/>
          </ac:spMkLst>
        </pc:spChg>
        <pc:spChg chg="add del">
          <ac:chgData name="EL AAMILI HAMZA" userId="178bb77b-182e-47ec-9162-877c2b9b1f06" providerId="ADAL" clId="{A988729C-30A0-4DF1-BE98-C64099B63B34}" dt="2024-10-29T11:12:51.372" v="359" actId="26606"/>
          <ac:spMkLst>
            <pc:docMk/>
            <pc:sldMk cId="2458502145" sldId="259"/>
            <ac:spMk id="1351" creationId="{8651CFA9-6065-4243-AC48-858E359780B1}"/>
          </ac:spMkLst>
        </pc:spChg>
        <pc:spChg chg="add del">
          <ac:chgData name="EL AAMILI HAMZA" userId="178bb77b-182e-47ec-9162-877c2b9b1f06" providerId="ADAL" clId="{A988729C-30A0-4DF1-BE98-C64099B63B34}" dt="2024-10-29T11:12:51.372" v="359" actId="26606"/>
          <ac:spMkLst>
            <pc:docMk/>
            <pc:sldMk cId="2458502145" sldId="259"/>
            <ac:spMk id="1352" creationId="{37962AE0-6A1C-4B76-9D52-10E5E6D7D3BB}"/>
          </ac:spMkLst>
        </pc:spChg>
        <pc:spChg chg="add del">
          <ac:chgData name="EL AAMILI HAMZA" userId="178bb77b-182e-47ec-9162-877c2b9b1f06" providerId="ADAL" clId="{A988729C-30A0-4DF1-BE98-C64099B63B34}" dt="2024-10-29T11:12:51.372" v="359" actId="26606"/>
          <ac:spMkLst>
            <pc:docMk/>
            <pc:sldMk cId="2458502145" sldId="259"/>
            <ac:spMk id="1353" creationId="{16E12301-1C96-4D15-9838-D5B894B22365}"/>
          </ac:spMkLst>
        </pc:spChg>
        <pc:spChg chg="add del">
          <ac:chgData name="EL AAMILI HAMZA" userId="178bb77b-182e-47ec-9162-877c2b9b1f06" providerId="ADAL" clId="{A988729C-30A0-4DF1-BE98-C64099B63B34}" dt="2024-10-29T11:13:06.067" v="361" actId="26606"/>
          <ac:spMkLst>
            <pc:docMk/>
            <pc:sldMk cId="2458502145" sldId="259"/>
            <ac:spMk id="1373" creationId="{8651CFA9-6065-4243-AC48-858E359780B1}"/>
          </ac:spMkLst>
        </pc:spChg>
        <pc:spChg chg="add del">
          <ac:chgData name="EL AAMILI HAMZA" userId="178bb77b-182e-47ec-9162-877c2b9b1f06" providerId="ADAL" clId="{A988729C-30A0-4DF1-BE98-C64099B63B34}" dt="2024-10-29T11:13:06.067" v="361" actId="26606"/>
          <ac:spMkLst>
            <pc:docMk/>
            <pc:sldMk cId="2458502145" sldId="259"/>
            <ac:spMk id="1374" creationId="{37962AE0-6A1C-4B76-9D52-10E5E6D7D3BB}"/>
          </ac:spMkLst>
        </pc:spChg>
        <pc:spChg chg="add del">
          <ac:chgData name="EL AAMILI HAMZA" userId="178bb77b-182e-47ec-9162-877c2b9b1f06" providerId="ADAL" clId="{A988729C-30A0-4DF1-BE98-C64099B63B34}" dt="2024-10-29T11:13:06.067" v="361" actId="26606"/>
          <ac:spMkLst>
            <pc:docMk/>
            <pc:sldMk cId="2458502145" sldId="259"/>
            <ac:spMk id="1376" creationId="{343C6530-DED2-D448-45C9-2BEB68BA7E45}"/>
          </ac:spMkLst>
        </pc:spChg>
        <pc:spChg chg="add del">
          <ac:chgData name="EL AAMILI HAMZA" userId="178bb77b-182e-47ec-9162-877c2b9b1f06" providerId="ADAL" clId="{A988729C-30A0-4DF1-BE98-C64099B63B34}" dt="2024-10-29T11:14:54.271" v="363" actId="26606"/>
          <ac:spMkLst>
            <pc:docMk/>
            <pc:sldMk cId="2458502145" sldId="259"/>
            <ac:spMk id="1379" creationId="{8651CFA9-6065-4243-AC48-858E359780B1}"/>
          </ac:spMkLst>
        </pc:spChg>
        <pc:spChg chg="add del">
          <ac:chgData name="EL AAMILI HAMZA" userId="178bb77b-182e-47ec-9162-877c2b9b1f06" providerId="ADAL" clId="{A988729C-30A0-4DF1-BE98-C64099B63B34}" dt="2024-10-29T11:14:54.271" v="363" actId="26606"/>
          <ac:spMkLst>
            <pc:docMk/>
            <pc:sldMk cId="2458502145" sldId="259"/>
            <ac:spMk id="1380" creationId="{37962AE0-6A1C-4B76-9D52-10E5E6D7D3BB}"/>
          </ac:spMkLst>
        </pc:spChg>
        <pc:spChg chg="add del">
          <ac:chgData name="EL AAMILI HAMZA" userId="178bb77b-182e-47ec-9162-877c2b9b1f06" providerId="ADAL" clId="{A988729C-30A0-4DF1-BE98-C64099B63B34}" dt="2024-10-29T11:14:54.271" v="363" actId="26606"/>
          <ac:spMkLst>
            <pc:docMk/>
            <pc:sldMk cId="2458502145" sldId="259"/>
            <ac:spMk id="1381" creationId="{16E12301-1C96-4D15-9838-D5B894B22365}"/>
          </ac:spMkLst>
        </pc:spChg>
        <pc:spChg chg="add del">
          <ac:chgData name="EL AAMILI HAMZA" userId="178bb77b-182e-47ec-9162-877c2b9b1f06" providerId="ADAL" clId="{A988729C-30A0-4DF1-BE98-C64099B63B34}" dt="2024-10-29T11:14:54.271" v="363" actId="26606"/>
          <ac:spMkLst>
            <pc:docMk/>
            <pc:sldMk cId="2458502145" sldId="259"/>
            <ac:spMk id="1398" creationId="{343C6530-DED2-D448-45C9-2BEB68BA7E45}"/>
          </ac:spMkLst>
        </pc:spChg>
        <pc:spChg chg="add del">
          <ac:chgData name="EL AAMILI HAMZA" userId="178bb77b-182e-47ec-9162-877c2b9b1f06" providerId="ADAL" clId="{A988729C-30A0-4DF1-BE98-C64099B63B34}" dt="2024-10-29T11:44:43.499" v="523" actId="26606"/>
          <ac:spMkLst>
            <pc:docMk/>
            <pc:sldMk cId="2458502145" sldId="259"/>
            <ac:spMk id="1400" creationId="{8651CFA9-6065-4243-AC48-858E359780B1}"/>
          </ac:spMkLst>
        </pc:spChg>
        <pc:spChg chg="add del">
          <ac:chgData name="EL AAMILI HAMZA" userId="178bb77b-182e-47ec-9162-877c2b9b1f06" providerId="ADAL" clId="{A988729C-30A0-4DF1-BE98-C64099B63B34}" dt="2024-10-29T11:44:43.499" v="523" actId="26606"/>
          <ac:spMkLst>
            <pc:docMk/>
            <pc:sldMk cId="2458502145" sldId="259"/>
            <ac:spMk id="1401" creationId="{37962AE0-6A1C-4B76-9D52-10E5E6D7D3BB}"/>
          </ac:spMkLst>
        </pc:spChg>
        <pc:spChg chg="add del mod">
          <ac:chgData name="EL AAMILI HAMZA" userId="178bb77b-182e-47ec-9162-877c2b9b1f06" providerId="ADAL" clId="{A988729C-30A0-4DF1-BE98-C64099B63B34}" dt="2024-10-29T11:15:10.007" v="366"/>
          <ac:spMkLst>
            <pc:docMk/>
            <pc:sldMk cId="2458502145" sldId="259"/>
            <ac:spMk id="1403" creationId="{343C6530-DED2-D448-45C9-2BEB68BA7E45}"/>
          </ac:spMkLst>
        </pc:spChg>
        <pc:spChg chg="add">
          <ac:chgData name="EL AAMILI HAMZA" userId="178bb77b-182e-47ec-9162-877c2b9b1f06" providerId="ADAL" clId="{A988729C-30A0-4DF1-BE98-C64099B63B34}" dt="2024-10-29T11:44:43.499" v="523" actId="26606"/>
          <ac:spMkLst>
            <pc:docMk/>
            <pc:sldMk cId="2458502145" sldId="259"/>
            <ac:spMk id="1409" creationId="{247A131F-D5DE-41A5-B4CF-4F345319B40B}"/>
          </ac:spMkLst>
        </pc:spChg>
        <pc:spChg chg="add">
          <ac:chgData name="EL AAMILI HAMZA" userId="178bb77b-182e-47ec-9162-877c2b9b1f06" providerId="ADAL" clId="{A988729C-30A0-4DF1-BE98-C64099B63B34}" dt="2024-10-29T11:44:43.499" v="523" actId="26606"/>
          <ac:spMkLst>
            <pc:docMk/>
            <pc:sldMk cId="2458502145" sldId="259"/>
            <ac:spMk id="1411" creationId="{3AF4666D-BD98-40A5-A75F-478B982010B2}"/>
          </ac:spMkLst>
        </pc:spChg>
        <pc:spChg chg="add">
          <ac:chgData name="EL AAMILI HAMZA" userId="178bb77b-182e-47ec-9162-877c2b9b1f06" providerId="ADAL" clId="{A988729C-30A0-4DF1-BE98-C64099B63B34}" dt="2024-10-29T11:44:43.499" v="523" actId="26606"/>
          <ac:spMkLst>
            <pc:docMk/>
            <pc:sldMk cId="2458502145" sldId="259"/>
            <ac:spMk id="1413" creationId="{68680585-71F9-4721-A998-4974171D2EB4}"/>
          </ac:spMkLst>
        </pc:spChg>
        <pc:spChg chg="add">
          <ac:chgData name="EL AAMILI HAMZA" userId="178bb77b-182e-47ec-9162-877c2b9b1f06" providerId="ADAL" clId="{A988729C-30A0-4DF1-BE98-C64099B63B34}" dt="2024-10-29T11:44:43.499" v="523" actId="26606"/>
          <ac:spMkLst>
            <pc:docMk/>
            <pc:sldMk cId="2458502145" sldId="259"/>
            <ac:spMk id="1415" creationId="{12BC95C2-2EEC-4F59-ABA8-660B0D059CCF}"/>
          </ac:spMkLst>
        </pc:spChg>
        <pc:spChg chg="add">
          <ac:chgData name="EL AAMILI HAMZA" userId="178bb77b-182e-47ec-9162-877c2b9b1f06" providerId="ADAL" clId="{A988729C-30A0-4DF1-BE98-C64099B63B34}" dt="2024-10-29T11:44:43.499" v="523" actId="26606"/>
          <ac:spMkLst>
            <pc:docMk/>
            <pc:sldMk cId="2458502145" sldId="259"/>
            <ac:spMk id="1435" creationId="{F1174801-1395-44C5-9B00-CCAC45C056E7}"/>
          </ac:spMkLst>
        </pc:spChg>
        <pc:spChg chg="add">
          <ac:chgData name="EL AAMILI HAMZA" userId="178bb77b-182e-47ec-9162-877c2b9b1f06" providerId="ADAL" clId="{A988729C-30A0-4DF1-BE98-C64099B63B34}" dt="2024-10-29T11:44:43.499" v="523" actId="26606"/>
          <ac:spMkLst>
            <pc:docMk/>
            <pc:sldMk cId="2458502145" sldId="259"/>
            <ac:spMk id="1437" creationId="{996DFAFB-BCE1-4BEC-82FB-D574234DEF0A}"/>
          </ac:spMkLst>
        </pc:spChg>
        <pc:spChg chg="add">
          <ac:chgData name="EL AAMILI HAMZA" userId="178bb77b-182e-47ec-9162-877c2b9b1f06" providerId="ADAL" clId="{A988729C-30A0-4DF1-BE98-C64099B63B34}" dt="2024-10-29T11:44:43.499" v="523" actId="26606"/>
          <ac:spMkLst>
            <pc:docMk/>
            <pc:sldMk cId="2458502145" sldId="259"/>
            <ac:spMk id="1439" creationId="{8D2A0DB3-EF43-4032-9B27-954E12CCB688}"/>
          </ac:spMkLst>
        </pc:spChg>
        <pc:grpChg chg="add mod">
          <ac:chgData name="EL AAMILI HAMZA" userId="178bb77b-182e-47ec-9162-877c2b9b1f06" providerId="ADAL" clId="{A988729C-30A0-4DF1-BE98-C64099B63B34}" dt="2024-10-29T11:45:31.525" v="532"/>
          <ac:grpSpMkLst>
            <pc:docMk/>
            <pc:sldMk cId="2458502145" sldId="259"/>
            <ac:grpSpMk id="21" creationId="{6D729BD4-7725-54F1-C920-547B3EE2BA66}"/>
          </ac:grpSpMkLst>
        </pc:grpChg>
        <pc:grpChg chg="add mod">
          <ac:chgData name="EL AAMILI HAMZA" userId="178bb77b-182e-47ec-9162-877c2b9b1f06" providerId="ADAL" clId="{A988729C-30A0-4DF1-BE98-C64099B63B34}" dt="2024-10-29T11:45:31.525" v="532"/>
          <ac:grpSpMkLst>
            <pc:docMk/>
            <pc:sldMk cId="2458502145" sldId="259"/>
            <ac:grpSpMk id="32" creationId="{93339E96-5F1F-6B90-1909-E32D5CFFF4BB}"/>
          </ac:grpSpMkLst>
        </pc:grpChg>
        <pc:grpChg chg="mod">
          <ac:chgData name="EL AAMILI HAMZA" userId="178bb77b-182e-47ec-9162-877c2b9b1f06" providerId="ADAL" clId="{A988729C-30A0-4DF1-BE98-C64099B63B34}" dt="2024-10-29T11:45:31.525" v="532"/>
          <ac:grpSpMkLst>
            <pc:docMk/>
            <pc:sldMk cId="2458502145" sldId="259"/>
            <ac:grpSpMk id="33" creationId="{A88B1031-EA74-E74C-62F6-7593DF60FDBB}"/>
          </ac:grpSpMkLst>
        </pc:grpChg>
        <pc:grpChg chg="add del">
          <ac:chgData name="EL AAMILI HAMZA" userId="178bb77b-182e-47ec-9162-877c2b9b1f06" providerId="ADAL" clId="{A988729C-30A0-4DF1-BE98-C64099B63B34}" dt="2024-10-29T11:08:44.491" v="297" actId="26606"/>
          <ac:grpSpMkLst>
            <pc:docMk/>
            <pc:sldMk cId="2458502145" sldId="259"/>
            <ac:grpSpMk id="1037" creationId="{D7A5FD75-4B35-4162-9304-569491255811}"/>
          </ac:grpSpMkLst>
        </pc:grpChg>
        <pc:grpChg chg="add del">
          <ac:chgData name="EL AAMILI HAMZA" userId="178bb77b-182e-47ec-9162-877c2b9b1f06" providerId="ADAL" clId="{A988729C-30A0-4DF1-BE98-C64099B63B34}" dt="2024-10-29T11:08:44.491" v="297" actId="26606"/>
          <ac:grpSpMkLst>
            <pc:docMk/>
            <pc:sldMk cId="2458502145" sldId="259"/>
            <ac:grpSpMk id="1046" creationId="{34676384-D846-461C-B8F3-BDB849B4A408}"/>
          </ac:grpSpMkLst>
        </pc:grpChg>
        <pc:grpChg chg="add del">
          <ac:chgData name="EL AAMILI HAMZA" userId="178bb77b-182e-47ec-9162-877c2b9b1f06" providerId="ADAL" clId="{A988729C-30A0-4DF1-BE98-C64099B63B34}" dt="2024-10-29T11:09:09.370" v="302" actId="26606"/>
          <ac:grpSpMkLst>
            <pc:docMk/>
            <pc:sldMk cId="2458502145" sldId="259"/>
            <ac:grpSpMk id="1066" creationId="{D7A5FD75-4B35-4162-9304-569491255811}"/>
          </ac:grpSpMkLst>
        </pc:grpChg>
        <pc:grpChg chg="add del">
          <ac:chgData name="EL AAMILI HAMZA" userId="178bb77b-182e-47ec-9162-877c2b9b1f06" providerId="ADAL" clId="{A988729C-30A0-4DF1-BE98-C64099B63B34}" dt="2024-10-29T11:09:09.370" v="302" actId="26606"/>
          <ac:grpSpMkLst>
            <pc:docMk/>
            <pc:sldMk cId="2458502145" sldId="259"/>
            <ac:grpSpMk id="1075" creationId="{34676384-D846-461C-B8F3-BDB849B4A408}"/>
          </ac:grpSpMkLst>
        </pc:grpChg>
        <pc:grpChg chg="add del">
          <ac:chgData name="EL AAMILI HAMZA" userId="178bb77b-182e-47ec-9162-877c2b9b1f06" providerId="ADAL" clId="{A988729C-30A0-4DF1-BE98-C64099B63B34}" dt="2024-10-29T11:09:49.434" v="315" actId="26606"/>
          <ac:grpSpMkLst>
            <pc:docMk/>
            <pc:sldMk cId="2458502145" sldId="259"/>
            <ac:grpSpMk id="1093" creationId="{FADD1535-ED83-48B3-8EB1-671A080F0918}"/>
          </ac:grpSpMkLst>
        </pc:grpChg>
        <pc:grpChg chg="add del">
          <ac:chgData name="EL AAMILI HAMZA" userId="178bb77b-182e-47ec-9162-877c2b9b1f06" providerId="ADAL" clId="{A988729C-30A0-4DF1-BE98-C64099B63B34}" dt="2024-10-29T11:09:49.434" v="315" actId="26606"/>
          <ac:grpSpMkLst>
            <pc:docMk/>
            <pc:sldMk cId="2458502145" sldId="259"/>
            <ac:grpSpMk id="1103" creationId="{01081332-6CA1-49C2-A979-7709509AD165}"/>
          </ac:grpSpMkLst>
        </pc:grpChg>
        <pc:grpChg chg="add del">
          <ac:chgData name="EL AAMILI HAMZA" userId="178bb77b-182e-47ec-9162-877c2b9b1f06" providerId="ADAL" clId="{A988729C-30A0-4DF1-BE98-C64099B63B34}" dt="2024-10-29T11:09:37.212" v="307" actId="26606"/>
          <ac:grpSpMkLst>
            <pc:docMk/>
            <pc:sldMk cId="2458502145" sldId="259"/>
            <ac:grpSpMk id="1123" creationId="{D7A5FD75-4B35-4162-9304-569491255811}"/>
          </ac:grpSpMkLst>
        </pc:grpChg>
        <pc:grpChg chg="add del">
          <ac:chgData name="EL AAMILI HAMZA" userId="178bb77b-182e-47ec-9162-877c2b9b1f06" providerId="ADAL" clId="{A988729C-30A0-4DF1-BE98-C64099B63B34}" dt="2024-10-29T11:09:49.382" v="314" actId="26606"/>
          <ac:grpSpMkLst>
            <pc:docMk/>
            <pc:sldMk cId="2458502145" sldId="259"/>
            <ac:grpSpMk id="1131" creationId="{4C476EAB-383B-48F9-B661-B049EB50AE63}"/>
          </ac:grpSpMkLst>
        </pc:grpChg>
        <pc:grpChg chg="add del">
          <ac:chgData name="EL AAMILI HAMZA" userId="178bb77b-182e-47ec-9162-877c2b9b1f06" providerId="ADAL" clId="{A988729C-30A0-4DF1-BE98-C64099B63B34}" dt="2024-10-29T11:09:37.212" v="307" actId="26606"/>
          <ac:grpSpMkLst>
            <pc:docMk/>
            <pc:sldMk cId="2458502145" sldId="259"/>
            <ac:grpSpMk id="1132" creationId="{34676384-D846-461C-B8F3-BDB849B4A408}"/>
          </ac:grpSpMkLst>
        </pc:grpChg>
        <pc:grpChg chg="add del">
          <ac:chgData name="EL AAMILI HAMZA" userId="178bb77b-182e-47ec-9162-877c2b9b1f06" providerId="ADAL" clId="{A988729C-30A0-4DF1-BE98-C64099B63B34}" dt="2024-10-29T11:09:41.093" v="310" actId="26606"/>
          <ac:grpSpMkLst>
            <pc:docMk/>
            <pc:sldMk cId="2458502145" sldId="259"/>
            <ac:grpSpMk id="1133" creationId="{AAFDD3F2-C28D-4186-A9F0-DA324412D571}"/>
          </ac:grpSpMkLst>
        </pc:grpChg>
        <pc:grpChg chg="add del">
          <ac:chgData name="EL AAMILI HAMZA" userId="178bb77b-182e-47ec-9162-877c2b9b1f06" providerId="ADAL" clId="{A988729C-30A0-4DF1-BE98-C64099B63B34}" dt="2024-10-29T11:09:41.093" v="310" actId="26606"/>
          <ac:grpSpMkLst>
            <pc:docMk/>
            <pc:sldMk cId="2458502145" sldId="259"/>
            <ac:grpSpMk id="1145" creationId="{4CD73DBB-9AC8-4BE7-AA43-995A7495D73C}"/>
          </ac:grpSpMkLst>
        </pc:grpChg>
        <pc:grpChg chg="add del">
          <ac:chgData name="EL AAMILI HAMZA" userId="178bb77b-182e-47ec-9162-877c2b9b1f06" providerId="ADAL" clId="{A988729C-30A0-4DF1-BE98-C64099B63B34}" dt="2024-10-29T11:09:44.715" v="312" actId="26606"/>
          <ac:grpSpMkLst>
            <pc:docMk/>
            <pc:sldMk cId="2458502145" sldId="259"/>
            <ac:grpSpMk id="1164" creationId="{30304B26-4E93-4D42-9303-06EC0DF7D45B}"/>
          </ac:grpSpMkLst>
        </pc:grpChg>
        <pc:grpChg chg="add del">
          <ac:chgData name="EL AAMILI HAMZA" userId="178bb77b-182e-47ec-9162-877c2b9b1f06" providerId="ADAL" clId="{A988729C-30A0-4DF1-BE98-C64099B63B34}" dt="2024-10-29T11:09:44.715" v="312" actId="26606"/>
          <ac:grpSpMkLst>
            <pc:docMk/>
            <pc:sldMk cId="2458502145" sldId="259"/>
            <ac:grpSpMk id="1167" creationId="{E7402E95-8FA3-4E79-AAA0-5B934639EE0A}"/>
          </ac:grpSpMkLst>
        </pc:grpChg>
        <pc:grpChg chg="add del">
          <ac:chgData name="EL AAMILI HAMZA" userId="178bb77b-182e-47ec-9162-877c2b9b1f06" providerId="ADAL" clId="{A988729C-30A0-4DF1-BE98-C64099B63B34}" dt="2024-10-29T11:09:49.382" v="314" actId="26606"/>
          <ac:grpSpMkLst>
            <pc:docMk/>
            <pc:sldMk cId="2458502145" sldId="259"/>
            <ac:grpSpMk id="1173" creationId="{DC655204-C06A-4A55-9BB4-C79C4AF9D63F}"/>
          </ac:grpSpMkLst>
        </pc:grpChg>
        <pc:grpChg chg="add del">
          <ac:chgData name="EL AAMILI HAMZA" userId="178bb77b-182e-47ec-9162-877c2b9b1f06" providerId="ADAL" clId="{A988729C-30A0-4DF1-BE98-C64099B63B34}" dt="2024-10-29T11:11:25.972" v="338" actId="26606"/>
          <ac:grpSpMkLst>
            <pc:docMk/>
            <pc:sldMk cId="2458502145" sldId="259"/>
            <ac:grpSpMk id="1194" creationId="{A345EEC5-ECAA-408B-B9D7-1C0E1102C169}"/>
          </ac:grpSpMkLst>
        </pc:grpChg>
        <pc:grpChg chg="add del">
          <ac:chgData name="EL AAMILI HAMZA" userId="178bb77b-182e-47ec-9162-877c2b9b1f06" providerId="ADAL" clId="{A988729C-30A0-4DF1-BE98-C64099B63B34}" dt="2024-10-29T11:11:25.972" v="338" actId="26606"/>
          <ac:grpSpMkLst>
            <pc:docMk/>
            <pc:sldMk cId="2458502145" sldId="259"/>
            <ac:grpSpMk id="1197" creationId="{F0A218EB-ECC2-4D0D-9EDC-F5CB062CADCE}"/>
          </ac:grpSpMkLst>
        </pc:grpChg>
        <pc:grpChg chg="add del">
          <ac:chgData name="EL AAMILI HAMZA" userId="178bb77b-182e-47ec-9162-877c2b9b1f06" providerId="ADAL" clId="{A988729C-30A0-4DF1-BE98-C64099B63B34}" dt="2024-10-29T11:14:54.325" v="364" actId="26606"/>
          <ac:grpSpMkLst>
            <pc:docMk/>
            <pc:sldMk cId="2458502145" sldId="259"/>
            <ac:grpSpMk id="1210" creationId="{D7A5FD75-4B35-4162-9304-569491255811}"/>
          </ac:grpSpMkLst>
        </pc:grpChg>
        <pc:grpChg chg="add del">
          <ac:chgData name="EL AAMILI HAMZA" userId="178bb77b-182e-47ec-9162-877c2b9b1f06" providerId="ADAL" clId="{A988729C-30A0-4DF1-BE98-C64099B63B34}" dt="2024-10-29T11:14:54.325" v="364" actId="26606"/>
          <ac:grpSpMkLst>
            <pc:docMk/>
            <pc:sldMk cId="2458502145" sldId="259"/>
            <ac:grpSpMk id="1219" creationId="{34676384-D846-461C-B8F3-BDB849B4A408}"/>
          </ac:grpSpMkLst>
        </pc:grpChg>
        <pc:grpChg chg="mod replId">
          <ac:chgData name="EL AAMILI HAMZA" userId="178bb77b-182e-47ec-9162-877c2b9b1f06" providerId="ADAL" clId="{A988729C-30A0-4DF1-BE98-C64099B63B34}" dt="2024-10-29T11:12:51.372" v="359" actId="26606"/>
          <ac:grpSpMkLst>
            <pc:docMk/>
            <pc:sldMk cId="2458502145" sldId="259"/>
            <ac:grpSpMk id="1220" creationId="{50480E57-05E0-42B6-8693-191B4E9CF5F9}"/>
          </ac:grpSpMkLst>
        </pc:grpChg>
        <pc:grpChg chg="add del">
          <ac:chgData name="EL AAMILI HAMZA" userId="178bb77b-182e-47ec-9162-877c2b9b1f06" providerId="ADAL" clId="{A988729C-30A0-4DF1-BE98-C64099B63B34}" dt="2024-10-29T11:12:15.967" v="343" actId="26606"/>
          <ac:grpSpMkLst>
            <pc:docMk/>
            <pc:sldMk cId="2458502145" sldId="259"/>
            <ac:grpSpMk id="1237" creationId="{FADD1535-ED83-48B3-8EB1-671A080F0918}"/>
          </ac:grpSpMkLst>
        </pc:grpChg>
        <pc:grpChg chg="add del">
          <ac:chgData name="EL AAMILI HAMZA" userId="178bb77b-182e-47ec-9162-877c2b9b1f06" providerId="ADAL" clId="{A988729C-30A0-4DF1-BE98-C64099B63B34}" dt="2024-10-29T11:12:15.967" v="343" actId="26606"/>
          <ac:grpSpMkLst>
            <pc:docMk/>
            <pc:sldMk cId="2458502145" sldId="259"/>
            <ac:grpSpMk id="1247" creationId="{01081332-6CA1-49C2-A979-7709509AD165}"/>
          </ac:grpSpMkLst>
        </pc:grpChg>
        <pc:grpChg chg="add del">
          <ac:chgData name="EL AAMILI HAMZA" userId="178bb77b-182e-47ec-9162-877c2b9b1f06" providerId="ADAL" clId="{A988729C-30A0-4DF1-BE98-C64099B63B34}" dt="2024-10-29T11:12:20.752" v="345" actId="26606"/>
          <ac:grpSpMkLst>
            <pc:docMk/>
            <pc:sldMk cId="2458502145" sldId="259"/>
            <ac:grpSpMk id="1260" creationId="{A345EEC5-ECAA-408B-B9D7-1C0E1102C169}"/>
          </ac:grpSpMkLst>
        </pc:grpChg>
        <pc:grpChg chg="add del">
          <ac:chgData name="EL AAMILI HAMZA" userId="178bb77b-182e-47ec-9162-877c2b9b1f06" providerId="ADAL" clId="{A988729C-30A0-4DF1-BE98-C64099B63B34}" dt="2024-10-29T11:12:20.752" v="345" actId="26606"/>
          <ac:grpSpMkLst>
            <pc:docMk/>
            <pc:sldMk cId="2458502145" sldId="259"/>
            <ac:grpSpMk id="1269" creationId="{F0A218EB-ECC2-4D0D-9EDC-F5CB062CADCE}"/>
          </ac:grpSpMkLst>
        </pc:grpChg>
        <pc:grpChg chg="add del">
          <ac:chgData name="EL AAMILI HAMZA" userId="178bb77b-182e-47ec-9162-877c2b9b1f06" providerId="ADAL" clId="{A988729C-30A0-4DF1-BE98-C64099B63B34}" dt="2024-10-29T11:12:26.086" v="347" actId="26606"/>
          <ac:grpSpMkLst>
            <pc:docMk/>
            <pc:sldMk cId="2458502145" sldId="259"/>
            <ac:grpSpMk id="1281" creationId="{34B438D8-EF7C-445C-8B7F-953BEB1BC133}"/>
          </ac:grpSpMkLst>
        </pc:grpChg>
        <pc:grpChg chg="add del">
          <ac:chgData name="EL AAMILI HAMZA" userId="178bb77b-182e-47ec-9162-877c2b9b1f06" providerId="ADAL" clId="{A988729C-30A0-4DF1-BE98-C64099B63B34}" dt="2024-10-29T11:12:26.086" v="347" actId="26606"/>
          <ac:grpSpMkLst>
            <pc:docMk/>
            <pc:sldMk cId="2458502145" sldId="259"/>
            <ac:grpSpMk id="1282" creationId="{284021E3-6F46-410C-BF43-B2DED736558E}"/>
          </ac:grpSpMkLst>
        </pc:grpChg>
        <pc:grpChg chg="add del">
          <ac:chgData name="EL AAMILI HAMZA" userId="178bb77b-182e-47ec-9162-877c2b9b1f06" providerId="ADAL" clId="{A988729C-30A0-4DF1-BE98-C64099B63B34}" dt="2024-10-29T11:12:32.726" v="350" actId="26606"/>
          <ac:grpSpMkLst>
            <pc:docMk/>
            <pc:sldMk cId="2458502145" sldId="259"/>
            <ac:grpSpMk id="1289" creationId="{D7A5FD75-4B35-4162-9304-569491255811}"/>
          </ac:grpSpMkLst>
        </pc:grpChg>
        <pc:grpChg chg="add del">
          <ac:chgData name="EL AAMILI HAMZA" userId="178bb77b-182e-47ec-9162-877c2b9b1f06" providerId="ADAL" clId="{A988729C-30A0-4DF1-BE98-C64099B63B34}" dt="2024-10-29T11:12:32.726" v="350" actId="26606"/>
          <ac:grpSpMkLst>
            <pc:docMk/>
            <pc:sldMk cId="2458502145" sldId="259"/>
            <ac:grpSpMk id="1297" creationId="{34676384-D846-461C-B8F3-BDB849B4A408}"/>
          </ac:grpSpMkLst>
        </pc:grpChg>
        <pc:grpChg chg="add del">
          <ac:chgData name="EL AAMILI HAMZA" userId="178bb77b-182e-47ec-9162-877c2b9b1f06" providerId="ADAL" clId="{A988729C-30A0-4DF1-BE98-C64099B63B34}" dt="2024-10-29T11:12:41.770" v="353" actId="26606"/>
          <ac:grpSpMkLst>
            <pc:docMk/>
            <pc:sldMk cId="2458502145" sldId="259"/>
            <ac:grpSpMk id="1310" creationId="{D7A5FD75-4B35-4162-9304-569491255811}"/>
          </ac:grpSpMkLst>
        </pc:grpChg>
        <pc:grpChg chg="add del">
          <ac:chgData name="EL AAMILI HAMZA" userId="178bb77b-182e-47ec-9162-877c2b9b1f06" providerId="ADAL" clId="{A988729C-30A0-4DF1-BE98-C64099B63B34}" dt="2024-10-29T11:12:41.770" v="353" actId="26606"/>
          <ac:grpSpMkLst>
            <pc:docMk/>
            <pc:sldMk cId="2458502145" sldId="259"/>
            <ac:grpSpMk id="1318" creationId="{34676384-D846-461C-B8F3-BDB849B4A408}"/>
          </ac:grpSpMkLst>
        </pc:grpChg>
        <pc:grpChg chg="add del">
          <ac:chgData name="EL AAMILI HAMZA" userId="178bb77b-182e-47ec-9162-877c2b9b1f06" providerId="ADAL" clId="{A988729C-30A0-4DF1-BE98-C64099B63B34}" dt="2024-10-29T11:12:43.453" v="356" actId="26606"/>
          <ac:grpSpMkLst>
            <pc:docMk/>
            <pc:sldMk cId="2458502145" sldId="259"/>
            <ac:grpSpMk id="1332" creationId="{D7A5FD75-4B35-4162-9304-569491255811}"/>
          </ac:grpSpMkLst>
        </pc:grpChg>
        <pc:grpChg chg="add del">
          <ac:chgData name="EL AAMILI HAMZA" userId="178bb77b-182e-47ec-9162-877c2b9b1f06" providerId="ADAL" clId="{A988729C-30A0-4DF1-BE98-C64099B63B34}" dt="2024-10-29T11:12:43.453" v="356" actId="26606"/>
          <ac:grpSpMkLst>
            <pc:docMk/>
            <pc:sldMk cId="2458502145" sldId="259"/>
            <ac:grpSpMk id="1340" creationId="{34676384-D846-461C-B8F3-BDB849B4A408}"/>
          </ac:grpSpMkLst>
        </pc:grpChg>
        <pc:grpChg chg="add del">
          <ac:chgData name="EL AAMILI HAMZA" userId="178bb77b-182e-47ec-9162-877c2b9b1f06" providerId="ADAL" clId="{A988729C-30A0-4DF1-BE98-C64099B63B34}" dt="2024-10-29T11:12:51.372" v="359" actId="26606"/>
          <ac:grpSpMkLst>
            <pc:docMk/>
            <pc:sldMk cId="2458502145" sldId="259"/>
            <ac:grpSpMk id="1354" creationId="{D7A5FD75-4B35-4162-9304-569491255811}"/>
          </ac:grpSpMkLst>
        </pc:grpChg>
        <pc:grpChg chg="add del">
          <ac:chgData name="EL AAMILI HAMZA" userId="178bb77b-182e-47ec-9162-877c2b9b1f06" providerId="ADAL" clId="{A988729C-30A0-4DF1-BE98-C64099B63B34}" dt="2024-10-29T11:12:51.372" v="359" actId="26606"/>
          <ac:grpSpMkLst>
            <pc:docMk/>
            <pc:sldMk cId="2458502145" sldId="259"/>
            <ac:grpSpMk id="1362" creationId="{34676384-D846-461C-B8F3-BDB849B4A408}"/>
          </ac:grpSpMkLst>
        </pc:grpChg>
        <pc:grpChg chg="add del">
          <ac:chgData name="EL AAMILI HAMZA" userId="178bb77b-182e-47ec-9162-877c2b9b1f06" providerId="ADAL" clId="{A988729C-30A0-4DF1-BE98-C64099B63B34}" dt="2024-10-29T11:13:06.067" v="361" actId="26606"/>
          <ac:grpSpMkLst>
            <pc:docMk/>
            <pc:sldMk cId="2458502145" sldId="259"/>
            <ac:grpSpMk id="1375" creationId="{30E2593C-D80A-46DA-80DF-172357084A49}"/>
          </ac:grpSpMkLst>
        </pc:grpChg>
        <pc:grpChg chg="add del">
          <ac:chgData name="EL AAMILI HAMZA" userId="178bb77b-182e-47ec-9162-877c2b9b1f06" providerId="ADAL" clId="{A988729C-30A0-4DF1-BE98-C64099B63B34}" dt="2024-10-29T11:13:06.067" v="361" actId="26606"/>
          <ac:grpSpMkLst>
            <pc:docMk/>
            <pc:sldMk cId="2458502145" sldId="259"/>
            <ac:grpSpMk id="1377" creationId="{521AD032-2A8E-46DA-9ADE-ABE5E787FE32}"/>
          </ac:grpSpMkLst>
        </pc:grpChg>
        <pc:grpChg chg="add del">
          <ac:chgData name="EL AAMILI HAMZA" userId="178bb77b-182e-47ec-9162-877c2b9b1f06" providerId="ADAL" clId="{A988729C-30A0-4DF1-BE98-C64099B63B34}" dt="2024-10-29T11:14:54.271" v="363" actId="26606"/>
          <ac:grpSpMkLst>
            <pc:docMk/>
            <pc:sldMk cId="2458502145" sldId="259"/>
            <ac:grpSpMk id="1382" creationId="{D7A5FD75-4B35-4162-9304-569491255811}"/>
          </ac:grpSpMkLst>
        </pc:grpChg>
        <pc:grpChg chg="add del">
          <ac:chgData name="EL AAMILI HAMZA" userId="178bb77b-182e-47ec-9162-877c2b9b1f06" providerId="ADAL" clId="{A988729C-30A0-4DF1-BE98-C64099B63B34}" dt="2024-10-29T11:14:54.271" v="363" actId="26606"/>
          <ac:grpSpMkLst>
            <pc:docMk/>
            <pc:sldMk cId="2458502145" sldId="259"/>
            <ac:grpSpMk id="1389" creationId="{34676384-D846-461C-B8F3-BDB849B4A408}"/>
          </ac:grpSpMkLst>
        </pc:grpChg>
        <pc:grpChg chg="add del">
          <ac:chgData name="EL AAMILI HAMZA" userId="178bb77b-182e-47ec-9162-877c2b9b1f06" providerId="ADAL" clId="{A988729C-30A0-4DF1-BE98-C64099B63B34}" dt="2024-10-29T11:44:43.499" v="523" actId="26606"/>
          <ac:grpSpMkLst>
            <pc:docMk/>
            <pc:sldMk cId="2458502145" sldId="259"/>
            <ac:grpSpMk id="1402" creationId="{FADD1535-ED83-48B3-8EB1-671A080F0918}"/>
          </ac:grpSpMkLst>
        </pc:grpChg>
        <pc:grpChg chg="add del">
          <ac:chgData name="EL AAMILI HAMZA" userId="178bb77b-182e-47ec-9162-877c2b9b1f06" providerId="ADAL" clId="{A988729C-30A0-4DF1-BE98-C64099B63B34}" dt="2024-10-29T11:44:43.499" v="523" actId="26606"/>
          <ac:grpSpMkLst>
            <pc:docMk/>
            <pc:sldMk cId="2458502145" sldId="259"/>
            <ac:grpSpMk id="1404" creationId="{01081332-6CA1-49C2-A979-7709509AD165}"/>
          </ac:grpSpMkLst>
        </pc:grpChg>
        <pc:grpChg chg="add">
          <ac:chgData name="EL AAMILI HAMZA" userId="178bb77b-182e-47ec-9162-877c2b9b1f06" providerId="ADAL" clId="{A988729C-30A0-4DF1-BE98-C64099B63B34}" dt="2024-10-29T11:44:43.499" v="523" actId="26606"/>
          <ac:grpSpMkLst>
            <pc:docMk/>
            <pc:sldMk cId="2458502145" sldId="259"/>
            <ac:grpSpMk id="1417" creationId="{03E9870D-4BBA-43AF-8D44-BBADF020CFF6}"/>
          </ac:grpSpMkLst>
        </pc:grpChg>
        <pc:grpChg chg="add">
          <ac:chgData name="EL AAMILI HAMZA" userId="178bb77b-182e-47ec-9162-877c2b9b1f06" providerId="ADAL" clId="{A988729C-30A0-4DF1-BE98-C64099B63B34}" dt="2024-10-29T11:44:43.499" v="523" actId="26606"/>
          <ac:grpSpMkLst>
            <pc:docMk/>
            <pc:sldMk cId="2458502145" sldId="259"/>
            <ac:grpSpMk id="1426" creationId="{C3279E8D-2BAA-4CB1-834B-09FADD54DE56}"/>
          </ac:grpSpMkLst>
        </pc:grpChg>
        <pc:grpChg chg="add">
          <ac:chgData name="EL AAMILI HAMZA" userId="178bb77b-182e-47ec-9162-877c2b9b1f06" providerId="ADAL" clId="{A988729C-30A0-4DF1-BE98-C64099B63B34}" dt="2024-10-29T11:44:43.499" v="523" actId="26606"/>
          <ac:grpSpMkLst>
            <pc:docMk/>
            <pc:sldMk cId="2458502145" sldId="259"/>
            <ac:grpSpMk id="1441" creationId="{18579DB9-24B0-487B-81E3-8D02AD5F8C81}"/>
          </ac:grpSpMkLst>
        </pc:grpChg>
        <pc:grpChg chg="add">
          <ac:chgData name="EL AAMILI HAMZA" userId="178bb77b-182e-47ec-9162-877c2b9b1f06" providerId="ADAL" clId="{A988729C-30A0-4DF1-BE98-C64099B63B34}" dt="2024-10-29T11:44:43.499" v="523" actId="26606"/>
          <ac:grpSpMkLst>
            <pc:docMk/>
            <pc:sldMk cId="2458502145" sldId="259"/>
            <ac:grpSpMk id="1450" creationId="{8F281804-17FE-49B9-9065-1A44CD473CAE}"/>
          </ac:grpSpMkLst>
        </pc:grpChg>
        <pc:graphicFrameChg chg="add del mod modGraphic">
          <ac:chgData name="EL AAMILI HAMZA" userId="178bb77b-182e-47ec-9162-877c2b9b1f06" providerId="ADAL" clId="{A988729C-30A0-4DF1-BE98-C64099B63B34}" dt="2024-10-29T11:04:52.272" v="278" actId="478"/>
          <ac:graphicFrameMkLst>
            <pc:docMk/>
            <pc:sldMk cId="2458502145" sldId="259"/>
            <ac:graphicFrameMk id="2" creationId="{57BC9B33-C7AE-2CDF-7CBE-D676E775E918}"/>
          </ac:graphicFrameMkLst>
        </pc:graphicFrameChg>
        <pc:graphicFrameChg chg="add del mod">
          <ac:chgData name="EL AAMILI HAMZA" userId="178bb77b-182e-47ec-9162-877c2b9b1f06" providerId="ADAL" clId="{A988729C-30A0-4DF1-BE98-C64099B63B34}" dt="2024-10-25T11:37:50.703" v="128" actId="478"/>
          <ac:graphicFrameMkLst>
            <pc:docMk/>
            <pc:sldMk cId="2458502145" sldId="259"/>
            <ac:graphicFrameMk id="4" creationId="{6A5C9535-A494-A69A-CDEF-DD2288107EFA}"/>
          </ac:graphicFrameMkLst>
        </pc:graphicFrameChg>
        <pc:graphicFrameChg chg="add mod">
          <ac:chgData name="EL AAMILI HAMZA" userId="178bb77b-182e-47ec-9162-877c2b9b1f06" providerId="ADAL" clId="{A988729C-30A0-4DF1-BE98-C64099B63B34}" dt="2024-10-29T11:08:38.342" v="293"/>
          <ac:graphicFrameMkLst>
            <pc:docMk/>
            <pc:sldMk cId="2458502145" sldId="259"/>
            <ac:graphicFrameMk id="11" creationId="{6896165A-941E-8805-F8F8-85DE9986F903}"/>
          </ac:graphicFrameMkLst>
        </pc:graphicFrameChg>
        <pc:graphicFrameChg chg="add mod">
          <ac:chgData name="EL AAMILI HAMZA" userId="178bb77b-182e-47ec-9162-877c2b9b1f06" providerId="ADAL" clId="{A988729C-30A0-4DF1-BE98-C64099B63B34}" dt="2024-10-29T11:11:21.584" v="335"/>
          <ac:graphicFrameMkLst>
            <pc:docMk/>
            <pc:sldMk cId="2458502145" sldId="259"/>
            <ac:graphicFrameMk id="12" creationId="{618E4CB9-2785-7402-FABE-D73D9D223F4B}"/>
          </ac:graphicFrameMkLst>
        </pc:graphicFrameChg>
        <pc:graphicFrameChg chg="add del mod modGraphic">
          <ac:chgData name="EL AAMILI HAMZA" userId="178bb77b-182e-47ec-9162-877c2b9b1f06" providerId="ADAL" clId="{A988729C-30A0-4DF1-BE98-C64099B63B34}" dt="2024-10-29T11:24:57.794" v="415" actId="478"/>
          <ac:graphicFrameMkLst>
            <pc:docMk/>
            <pc:sldMk cId="2458502145" sldId="259"/>
            <ac:graphicFrameMk id="13" creationId="{C3AE1B40-C57A-93B5-2C44-687702730B5F}"/>
          </ac:graphicFrameMkLst>
        </pc:graphicFrameChg>
        <pc:graphicFrameChg chg="add del mod modGraphic">
          <ac:chgData name="EL AAMILI HAMZA" userId="178bb77b-182e-47ec-9162-877c2b9b1f06" providerId="ADAL" clId="{A988729C-30A0-4DF1-BE98-C64099B63B34}" dt="2024-10-29T11:44:03.965" v="522" actId="478"/>
          <ac:graphicFrameMkLst>
            <pc:docMk/>
            <pc:sldMk cId="2458502145" sldId="259"/>
            <ac:graphicFrameMk id="18" creationId="{DA929BAE-B688-B7DF-1941-CAE88E4F2FA1}"/>
          </ac:graphicFrameMkLst>
        </pc:graphicFrameChg>
        <pc:graphicFrameChg chg="add mod">
          <ac:chgData name="EL AAMILI HAMZA" userId="178bb77b-182e-47ec-9162-877c2b9b1f06" providerId="ADAL" clId="{A988729C-30A0-4DF1-BE98-C64099B63B34}" dt="2024-10-29T11:45:31.525" v="532"/>
          <ac:graphicFrameMkLst>
            <pc:docMk/>
            <pc:sldMk cId="2458502145" sldId="259"/>
            <ac:graphicFrameMk id="42" creationId="{50C2C4B3-8109-4059-78D5-1EA07506FEDC}"/>
          </ac:graphicFrameMkLst>
        </pc:graphicFrameChg>
        <pc:graphicFrameChg chg="add del mod modGraphic">
          <ac:chgData name="EL AAMILI HAMZA" userId="178bb77b-182e-47ec-9162-877c2b9b1f06" providerId="ADAL" clId="{A988729C-30A0-4DF1-BE98-C64099B63B34}" dt="2024-10-29T11:51:07.553" v="552" actId="478"/>
          <ac:graphicFrameMkLst>
            <pc:docMk/>
            <pc:sldMk cId="2458502145" sldId="259"/>
            <ac:graphicFrameMk id="43" creationId="{53FA88EC-CEF5-99A2-DE9C-63AC0EBDD4F5}"/>
          </ac:graphicFrameMkLst>
        </pc:graphicFrameChg>
        <pc:graphicFrameChg chg="add mod">
          <ac:chgData name="EL AAMILI HAMZA" userId="178bb77b-182e-47ec-9162-877c2b9b1f06" providerId="ADAL" clId="{A988729C-30A0-4DF1-BE98-C64099B63B34}" dt="2024-10-29T11:49:59.111" v="547"/>
          <ac:graphicFrameMkLst>
            <pc:docMk/>
            <pc:sldMk cId="2458502145" sldId="259"/>
            <ac:graphicFrameMk id="44" creationId="{FC83AE86-4926-FA5E-6FDE-91D4B8E98CF7}"/>
          </ac:graphicFrameMkLst>
        </pc:graphicFrameChg>
        <pc:graphicFrameChg chg="add mod modGraphic">
          <ac:chgData name="EL AAMILI HAMZA" userId="178bb77b-182e-47ec-9162-877c2b9b1f06" providerId="ADAL" clId="{A988729C-30A0-4DF1-BE98-C64099B63B34}" dt="2024-10-29T11:59:35.184" v="593" actId="1076"/>
          <ac:graphicFrameMkLst>
            <pc:docMk/>
            <pc:sldMk cId="2458502145" sldId="259"/>
            <ac:graphicFrameMk id="45" creationId="{A781A3DC-4ACE-E128-7E18-71E09D4C0555}"/>
          </ac:graphicFrameMkLst>
        </pc:graphicFrameChg>
        <pc:graphicFrameChg chg="add del">
          <ac:chgData name="EL AAMILI HAMZA" userId="178bb77b-182e-47ec-9162-877c2b9b1f06" providerId="ADAL" clId="{A988729C-30A0-4DF1-BE98-C64099B63B34}" dt="2024-10-29T11:12:32.726" v="350" actId="26606"/>
          <ac:graphicFrameMkLst>
            <pc:docMk/>
            <pc:sldMk cId="2458502145" sldId="259"/>
            <ac:graphicFrameMk id="1230" creationId="{219FEE0C-757C-BFA9-9D08-53847A88E1E2}"/>
          </ac:graphicFrameMkLst>
        </pc:graphicFrameChg>
        <pc:graphicFrameChg chg="add del">
          <ac:chgData name="EL AAMILI HAMZA" userId="178bb77b-182e-47ec-9162-877c2b9b1f06" providerId="ADAL" clId="{A988729C-30A0-4DF1-BE98-C64099B63B34}" dt="2024-10-29T11:12:41.770" v="353" actId="26606"/>
          <ac:graphicFrameMkLst>
            <pc:docMk/>
            <pc:sldMk cId="2458502145" sldId="259"/>
            <ac:graphicFrameMk id="1327" creationId="{D09E2890-1981-C9F7-13B7-9D24163945A1}"/>
          </ac:graphicFrameMkLst>
        </pc:graphicFrameChg>
        <pc:graphicFrameChg chg="add del">
          <ac:chgData name="EL AAMILI HAMZA" userId="178bb77b-182e-47ec-9162-877c2b9b1f06" providerId="ADAL" clId="{A988729C-30A0-4DF1-BE98-C64099B63B34}" dt="2024-10-29T11:12:43.453" v="356" actId="26606"/>
          <ac:graphicFrameMkLst>
            <pc:docMk/>
            <pc:sldMk cId="2458502145" sldId="259"/>
            <ac:graphicFrameMk id="1349" creationId="{62F92C2A-ED64-290E-162A-494DE07DCBEF}"/>
          </ac:graphicFrameMkLst>
        </pc:graphicFrameChg>
        <pc:graphicFrameChg chg="add del">
          <ac:chgData name="EL AAMILI HAMZA" userId="178bb77b-182e-47ec-9162-877c2b9b1f06" providerId="ADAL" clId="{A988729C-30A0-4DF1-BE98-C64099B63B34}" dt="2024-10-29T11:12:51.372" v="359" actId="26606"/>
          <ac:graphicFrameMkLst>
            <pc:docMk/>
            <pc:sldMk cId="2458502145" sldId="259"/>
            <ac:graphicFrameMk id="1371" creationId="{E7EF5653-845D-F78D-175D-7142446D43AA}"/>
          </ac:graphicFrameMkLst>
        </pc:graphicFrameChg>
        <pc:picChg chg="add del mod">
          <ac:chgData name="EL AAMILI HAMZA" userId="178bb77b-182e-47ec-9162-877c2b9b1f06" providerId="ADAL" clId="{A988729C-30A0-4DF1-BE98-C64099B63B34}" dt="2024-10-29T11:08:06.646" v="289" actId="478"/>
          <ac:picMkLst>
            <pc:docMk/>
            <pc:sldMk cId="2458502145" sldId="259"/>
            <ac:picMk id="7" creationId="{1FFFE274-4EDE-8DF3-8415-3F6E2EB8548B}"/>
          </ac:picMkLst>
        </pc:picChg>
        <pc:picChg chg="add mod">
          <ac:chgData name="EL AAMILI HAMZA" userId="178bb77b-182e-47ec-9162-877c2b9b1f06" providerId="ADAL" clId="{A988729C-30A0-4DF1-BE98-C64099B63B34}" dt="2024-10-29T11:45:31.525" v="532"/>
          <ac:picMkLst>
            <pc:docMk/>
            <pc:sldMk cId="2458502145" sldId="259"/>
            <ac:picMk id="31" creationId="{A17B7EB3-0811-45FF-F7E4-C08101537EC6}"/>
          </ac:picMkLst>
        </pc:picChg>
        <pc:picChg chg="add mod ord">
          <ac:chgData name="EL AAMILI HAMZA" userId="178bb77b-182e-47ec-9162-877c2b9b1f06" providerId="ADAL" clId="{A988729C-30A0-4DF1-BE98-C64099B63B34}" dt="2024-10-29T11:45:05.637" v="530" actId="1076"/>
          <ac:picMkLst>
            <pc:docMk/>
            <pc:sldMk cId="2458502145" sldId="259"/>
            <ac:picMk id="1026" creationId="{0A5A0330-4BF9-88B7-6ACC-9E0C0A2E2FB9}"/>
          </ac:picMkLst>
        </pc:picChg>
      </pc:sldChg>
      <pc:sldChg chg="addSp delSp modSp add del mod">
        <pc:chgData name="EL AAMILI HAMZA" userId="178bb77b-182e-47ec-9162-877c2b9b1f06" providerId="ADAL" clId="{A988729C-30A0-4DF1-BE98-C64099B63B34}" dt="2024-10-29T11:43:40.128" v="518" actId="47"/>
        <pc:sldMkLst>
          <pc:docMk/>
          <pc:sldMk cId="2889711339" sldId="260"/>
        </pc:sldMkLst>
        <pc:spChg chg="add mod">
          <ac:chgData name="EL AAMILI HAMZA" userId="178bb77b-182e-47ec-9162-877c2b9b1f06" providerId="ADAL" clId="{A988729C-30A0-4DF1-BE98-C64099B63B34}" dt="2024-10-29T11:22:43.372" v="401" actId="26606"/>
          <ac:spMkLst>
            <pc:docMk/>
            <pc:sldMk cId="2889711339" sldId="260"/>
            <ac:spMk id="3" creationId="{66DA6B8A-BE6F-A132-2F25-8A52CFDD1BA0}"/>
          </ac:spMkLst>
        </pc:spChg>
        <pc:spChg chg="add del mod">
          <ac:chgData name="EL AAMILI HAMZA" userId="178bb77b-182e-47ec-9162-877c2b9b1f06" providerId="ADAL" clId="{A988729C-30A0-4DF1-BE98-C64099B63B34}" dt="2024-10-29T11:21:40.342" v="392"/>
          <ac:spMkLst>
            <pc:docMk/>
            <pc:sldMk cId="2889711339" sldId="260"/>
            <ac:spMk id="5" creationId="{3A5D10C1-B1F8-D3B7-D01F-4FEB33EC42DA}"/>
          </ac:spMkLst>
        </pc:spChg>
        <pc:spChg chg="del">
          <ac:chgData name="EL AAMILI HAMZA" userId="178bb77b-182e-47ec-9162-877c2b9b1f06" providerId="ADAL" clId="{A988729C-30A0-4DF1-BE98-C64099B63B34}" dt="2024-10-29T11:21:30.827" v="391" actId="478"/>
          <ac:spMkLst>
            <pc:docMk/>
            <pc:sldMk cId="2889711339" sldId="260"/>
            <ac:spMk id="8" creationId="{AF3ED43C-8A75-E942-A408-AEA4829C61D1}"/>
          </ac:spMkLst>
        </pc:spChg>
        <pc:spChg chg="add del">
          <ac:chgData name="EL AAMILI HAMZA" userId="178bb77b-182e-47ec-9162-877c2b9b1f06" providerId="ADAL" clId="{A988729C-30A0-4DF1-BE98-C64099B63B34}" dt="2024-10-29T11:22:00.796" v="394" actId="26606"/>
          <ac:spMkLst>
            <pc:docMk/>
            <pc:sldMk cId="2889711339" sldId="260"/>
            <ac:spMk id="9" creationId="{37962AE0-6A1C-4B76-9D52-10E5E6D7D3BB}"/>
          </ac:spMkLst>
        </pc:spChg>
        <pc:spChg chg="add del">
          <ac:chgData name="EL AAMILI HAMZA" userId="178bb77b-182e-47ec-9162-877c2b9b1f06" providerId="ADAL" clId="{A988729C-30A0-4DF1-BE98-C64099B63B34}" dt="2024-10-29T11:22:00.796" v="394" actId="26606"/>
          <ac:spMkLst>
            <pc:docMk/>
            <pc:sldMk cId="2889711339" sldId="260"/>
            <ac:spMk id="11" creationId="{8651CFA9-6065-4243-AC48-858E359780B1}"/>
          </ac:spMkLst>
        </pc:spChg>
        <pc:spChg chg="add del">
          <ac:chgData name="EL AAMILI HAMZA" userId="178bb77b-182e-47ec-9162-877c2b9b1f06" providerId="ADAL" clId="{A988729C-30A0-4DF1-BE98-C64099B63B34}" dt="2024-10-29T11:22:23.503" v="398" actId="26606"/>
          <ac:spMkLst>
            <pc:docMk/>
            <pc:sldMk cId="2889711339" sldId="260"/>
            <ac:spMk id="14" creationId="{8651CFA9-6065-4243-AC48-858E359780B1}"/>
          </ac:spMkLst>
        </pc:spChg>
        <pc:spChg chg="add del">
          <ac:chgData name="EL AAMILI HAMZA" userId="178bb77b-182e-47ec-9162-877c2b9b1f06" providerId="ADAL" clId="{A988729C-30A0-4DF1-BE98-C64099B63B34}" dt="2024-10-29T11:22:23.503" v="398" actId="26606"/>
          <ac:spMkLst>
            <pc:docMk/>
            <pc:sldMk cId="2889711339" sldId="260"/>
            <ac:spMk id="16" creationId="{37962AE0-6A1C-4B76-9D52-10E5E6D7D3BB}"/>
          </ac:spMkLst>
        </pc:spChg>
        <pc:spChg chg="add del">
          <ac:chgData name="EL AAMILI HAMZA" userId="178bb77b-182e-47ec-9162-877c2b9b1f06" providerId="ADAL" clId="{A988729C-30A0-4DF1-BE98-C64099B63B34}" dt="2024-10-29T11:22:43.307" v="400" actId="26606"/>
          <ac:spMkLst>
            <pc:docMk/>
            <pc:sldMk cId="2889711339" sldId="260"/>
            <ac:spMk id="17" creationId="{12BC95C2-2EEC-4F59-ABA8-660B0D059CCF}"/>
          </ac:spMkLst>
        </pc:spChg>
        <pc:spChg chg="add del">
          <ac:chgData name="EL AAMILI HAMZA" userId="178bb77b-182e-47ec-9162-877c2b9b1f06" providerId="ADAL" clId="{A988729C-30A0-4DF1-BE98-C64099B63B34}" dt="2024-10-29T11:22:15.470" v="396" actId="26606"/>
          <ac:spMkLst>
            <pc:docMk/>
            <pc:sldMk cId="2889711339" sldId="260"/>
            <ac:spMk id="36" creationId="{247A131F-D5DE-41A5-B4CF-4F345319B40B}"/>
          </ac:spMkLst>
        </pc:spChg>
        <pc:spChg chg="add del">
          <ac:chgData name="EL AAMILI HAMZA" userId="178bb77b-182e-47ec-9162-877c2b9b1f06" providerId="ADAL" clId="{A988729C-30A0-4DF1-BE98-C64099B63B34}" dt="2024-10-29T11:22:15.470" v="396" actId="26606"/>
          <ac:spMkLst>
            <pc:docMk/>
            <pc:sldMk cId="2889711339" sldId="260"/>
            <ac:spMk id="37" creationId="{F1174801-1395-44C5-9B00-CCAC45C056E7}"/>
          </ac:spMkLst>
        </pc:spChg>
        <pc:spChg chg="add del">
          <ac:chgData name="EL AAMILI HAMZA" userId="178bb77b-182e-47ec-9162-877c2b9b1f06" providerId="ADAL" clId="{A988729C-30A0-4DF1-BE98-C64099B63B34}" dt="2024-10-29T11:22:15.470" v="396" actId="26606"/>
          <ac:spMkLst>
            <pc:docMk/>
            <pc:sldMk cId="2889711339" sldId="260"/>
            <ac:spMk id="38" creationId="{3AF4666D-BD98-40A5-A75F-478B982010B2}"/>
          </ac:spMkLst>
        </pc:spChg>
        <pc:spChg chg="add del">
          <ac:chgData name="EL AAMILI HAMZA" userId="178bb77b-182e-47ec-9162-877c2b9b1f06" providerId="ADAL" clId="{A988729C-30A0-4DF1-BE98-C64099B63B34}" dt="2024-10-29T11:22:15.470" v="396" actId="26606"/>
          <ac:spMkLst>
            <pc:docMk/>
            <pc:sldMk cId="2889711339" sldId="260"/>
            <ac:spMk id="39" creationId="{996DFAFB-BCE1-4BEC-82FB-D574234DEF0A}"/>
          </ac:spMkLst>
        </pc:spChg>
        <pc:spChg chg="add del">
          <ac:chgData name="EL AAMILI HAMZA" userId="178bb77b-182e-47ec-9162-877c2b9b1f06" providerId="ADAL" clId="{A988729C-30A0-4DF1-BE98-C64099B63B34}" dt="2024-10-29T11:22:15.470" v="396" actId="26606"/>
          <ac:spMkLst>
            <pc:docMk/>
            <pc:sldMk cId="2889711339" sldId="260"/>
            <ac:spMk id="40" creationId="{68680585-71F9-4721-A998-4974171D2EB4}"/>
          </ac:spMkLst>
        </pc:spChg>
        <pc:spChg chg="add del">
          <ac:chgData name="EL AAMILI HAMZA" userId="178bb77b-182e-47ec-9162-877c2b9b1f06" providerId="ADAL" clId="{A988729C-30A0-4DF1-BE98-C64099B63B34}" dt="2024-10-29T11:22:15.470" v="396" actId="26606"/>
          <ac:spMkLst>
            <pc:docMk/>
            <pc:sldMk cId="2889711339" sldId="260"/>
            <ac:spMk id="50" creationId="{12BC95C2-2EEC-4F59-ABA8-660B0D059CCF}"/>
          </ac:spMkLst>
        </pc:spChg>
        <pc:spChg chg="add del">
          <ac:chgData name="EL AAMILI HAMZA" userId="178bb77b-182e-47ec-9162-877c2b9b1f06" providerId="ADAL" clId="{A988729C-30A0-4DF1-BE98-C64099B63B34}" dt="2024-10-29T11:22:23.503" v="398" actId="26606"/>
          <ac:spMkLst>
            <pc:docMk/>
            <pc:sldMk cId="2889711339" sldId="260"/>
            <ac:spMk id="82" creationId="{A1BA5457-7D98-66CC-0C8B-B3EC9522F82F}"/>
          </ac:spMkLst>
        </pc:spChg>
        <pc:spChg chg="add del">
          <ac:chgData name="EL AAMILI HAMZA" userId="178bb77b-182e-47ec-9162-877c2b9b1f06" providerId="ADAL" clId="{A988729C-30A0-4DF1-BE98-C64099B63B34}" dt="2024-10-29T11:22:43.307" v="400" actId="26606"/>
          <ac:spMkLst>
            <pc:docMk/>
            <pc:sldMk cId="2889711339" sldId="260"/>
            <ac:spMk id="89" creationId="{247A131F-D5DE-41A5-B4CF-4F345319B40B}"/>
          </ac:spMkLst>
        </pc:spChg>
        <pc:spChg chg="add del">
          <ac:chgData name="EL AAMILI HAMZA" userId="178bb77b-182e-47ec-9162-877c2b9b1f06" providerId="ADAL" clId="{A988729C-30A0-4DF1-BE98-C64099B63B34}" dt="2024-10-29T11:22:43.307" v="400" actId="26606"/>
          <ac:spMkLst>
            <pc:docMk/>
            <pc:sldMk cId="2889711339" sldId="260"/>
            <ac:spMk id="90" creationId="{3AF4666D-BD98-40A5-A75F-478B982010B2}"/>
          </ac:spMkLst>
        </pc:spChg>
        <pc:spChg chg="add del">
          <ac:chgData name="EL AAMILI HAMZA" userId="178bb77b-182e-47ec-9162-877c2b9b1f06" providerId="ADAL" clId="{A988729C-30A0-4DF1-BE98-C64099B63B34}" dt="2024-10-29T11:22:43.307" v="400" actId="26606"/>
          <ac:spMkLst>
            <pc:docMk/>
            <pc:sldMk cId="2889711339" sldId="260"/>
            <ac:spMk id="91" creationId="{68680585-71F9-4721-A998-4974171D2EB4}"/>
          </ac:spMkLst>
        </pc:spChg>
        <pc:spChg chg="add del">
          <ac:chgData name="EL AAMILI HAMZA" userId="178bb77b-182e-47ec-9162-877c2b9b1f06" providerId="ADAL" clId="{A988729C-30A0-4DF1-BE98-C64099B63B34}" dt="2024-10-29T11:22:43.307" v="400" actId="26606"/>
          <ac:spMkLst>
            <pc:docMk/>
            <pc:sldMk cId="2889711339" sldId="260"/>
            <ac:spMk id="104" creationId="{F1174801-1395-44C5-9B00-CCAC45C056E7}"/>
          </ac:spMkLst>
        </pc:spChg>
        <pc:spChg chg="add del">
          <ac:chgData name="EL AAMILI HAMZA" userId="178bb77b-182e-47ec-9162-877c2b9b1f06" providerId="ADAL" clId="{A988729C-30A0-4DF1-BE98-C64099B63B34}" dt="2024-10-29T11:22:43.307" v="400" actId="26606"/>
          <ac:spMkLst>
            <pc:docMk/>
            <pc:sldMk cId="2889711339" sldId="260"/>
            <ac:spMk id="105" creationId="{996DFAFB-BCE1-4BEC-82FB-D574234DEF0A}"/>
          </ac:spMkLst>
        </pc:spChg>
        <pc:spChg chg="add">
          <ac:chgData name="EL AAMILI HAMZA" userId="178bb77b-182e-47ec-9162-877c2b9b1f06" providerId="ADAL" clId="{A988729C-30A0-4DF1-BE98-C64099B63B34}" dt="2024-10-29T11:22:43.372" v="401" actId="26606"/>
          <ac:spMkLst>
            <pc:docMk/>
            <pc:sldMk cId="2889711339" sldId="260"/>
            <ac:spMk id="111" creationId="{8651CFA9-6065-4243-AC48-858E359780B1}"/>
          </ac:spMkLst>
        </pc:spChg>
        <pc:spChg chg="add">
          <ac:chgData name="EL AAMILI HAMZA" userId="178bb77b-182e-47ec-9162-877c2b9b1f06" providerId="ADAL" clId="{A988729C-30A0-4DF1-BE98-C64099B63B34}" dt="2024-10-29T11:22:43.372" v="401" actId="26606"/>
          <ac:spMkLst>
            <pc:docMk/>
            <pc:sldMk cId="2889711339" sldId="260"/>
            <ac:spMk id="112" creationId="{37962AE0-6A1C-4B76-9D52-10E5E6D7D3BB}"/>
          </ac:spMkLst>
        </pc:spChg>
        <pc:spChg chg="del">
          <ac:chgData name="EL AAMILI HAMZA" userId="178bb77b-182e-47ec-9162-877c2b9b1f06" providerId="ADAL" clId="{A988729C-30A0-4DF1-BE98-C64099B63B34}" dt="2024-10-29T11:21:30.827" v="391" actId="478"/>
          <ac:spMkLst>
            <pc:docMk/>
            <pc:sldMk cId="2889711339" sldId="260"/>
            <ac:spMk id="1400" creationId="{0D57414B-7153-3A8A-E973-B9D7960721D8}"/>
          </ac:spMkLst>
        </pc:spChg>
        <pc:spChg chg="del">
          <ac:chgData name="EL AAMILI HAMZA" userId="178bb77b-182e-47ec-9162-877c2b9b1f06" providerId="ADAL" clId="{A988729C-30A0-4DF1-BE98-C64099B63B34}" dt="2024-10-29T11:21:30.827" v="391" actId="478"/>
          <ac:spMkLst>
            <pc:docMk/>
            <pc:sldMk cId="2889711339" sldId="260"/>
            <ac:spMk id="1401" creationId="{7C3D53F5-CB37-16DE-3B0D-BFDB6E0AC08B}"/>
          </ac:spMkLst>
        </pc:spChg>
        <pc:grpChg chg="add del">
          <ac:chgData name="EL AAMILI HAMZA" userId="178bb77b-182e-47ec-9162-877c2b9b1f06" providerId="ADAL" clId="{A988729C-30A0-4DF1-BE98-C64099B63B34}" dt="2024-10-29T11:22:00.796" v="394" actId="26606"/>
          <ac:grpSpMkLst>
            <pc:docMk/>
            <pc:sldMk cId="2889711339" sldId="260"/>
            <ac:grpSpMk id="15" creationId="{465E612B-616F-44E5-A649-F2B268BA35CC}"/>
          </ac:grpSpMkLst>
        </pc:grpChg>
        <pc:grpChg chg="add del">
          <ac:chgData name="EL AAMILI HAMZA" userId="178bb77b-182e-47ec-9162-877c2b9b1f06" providerId="ADAL" clId="{A988729C-30A0-4DF1-BE98-C64099B63B34}" dt="2024-10-29T11:22:23.503" v="398" actId="26606"/>
          <ac:grpSpMkLst>
            <pc:docMk/>
            <pc:sldMk cId="2889711339" sldId="260"/>
            <ac:grpSpMk id="18" creationId="{5089F41F-380F-4E05-9A56-4C8F456E8146}"/>
          </ac:grpSpMkLst>
        </pc:grpChg>
        <pc:grpChg chg="add del">
          <ac:chgData name="EL AAMILI HAMZA" userId="178bb77b-182e-47ec-9162-877c2b9b1f06" providerId="ADAL" clId="{A988729C-30A0-4DF1-BE98-C64099B63B34}" dt="2024-10-29T11:22:00.796" v="394" actId="26606"/>
          <ac:grpSpMkLst>
            <pc:docMk/>
            <pc:sldMk cId="2889711339" sldId="260"/>
            <ac:grpSpMk id="25" creationId="{ADB812D4-854E-4DD6-A613-797C10E75225}"/>
          </ac:grpSpMkLst>
        </pc:grpChg>
        <pc:grpChg chg="add del">
          <ac:chgData name="EL AAMILI HAMZA" userId="178bb77b-182e-47ec-9162-877c2b9b1f06" providerId="ADAL" clId="{A988729C-30A0-4DF1-BE98-C64099B63B34}" dt="2024-10-29T11:22:23.503" v="398" actId="26606"/>
          <ac:grpSpMkLst>
            <pc:docMk/>
            <pc:sldMk cId="2889711339" sldId="260"/>
            <ac:grpSpMk id="28" creationId="{FF8C87E7-85A6-4119-B524-84AA9C0AAB2F}"/>
          </ac:grpSpMkLst>
        </pc:grpChg>
        <pc:grpChg chg="add del">
          <ac:chgData name="EL AAMILI HAMZA" userId="178bb77b-182e-47ec-9162-877c2b9b1f06" providerId="ADAL" clId="{A988729C-30A0-4DF1-BE98-C64099B63B34}" dt="2024-10-29T11:22:15.470" v="396" actId="26606"/>
          <ac:grpSpMkLst>
            <pc:docMk/>
            <pc:sldMk cId="2889711339" sldId="260"/>
            <ac:grpSpMk id="41" creationId="{4210BA9D-B4AC-4A1D-B63B-44F10A9A7D49}"/>
          </ac:grpSpMkLst>
        </pc:grpChg>
        <pc:grpChg chg="add del">
          <ac:chgData name="EL AAMILI HAMZA" userId="178bb77b-182e-47ec-9162-877c2b9b1f06" providerId="ADAL" clId="{A988729C-30A0-4DF1-BE98-C64099B63B34}" dt="2024-10-29T11:22:15.470" v="396" actId="26606"/>
          <ac:grpSpMkLst>
            <pc:docMk/>
            <pc:sldMk cId="2889711339" sldId="260"/>
            <ac:grpSpMk id="51" creationId="{80F56037-8334-4400-9C7A-A3BEFA96A8A6}"/>
          </ac:grpSpMkLst>
        </pc:grpChg>
        <pc:grpChg chg="add del">
          <ac:chgData name="EL AAMILI HAMZA" userId="178bb77b-182e-47ec-9162-877c2b9b1f06" providerId="ADAL" clId="{A988729C-30A0-4DF1-BE98-C64099B63B34}" dt="2024-10-29T11:22:15.470" v="396" actId="26606"/>
          <ac:grpSpMkLst>
            <pc:docMk/>
            <pc:sldMk cId="2889711339" sldId="260"/>
            <ac:grpSpMk id="54" creationId="{03E9870D-4BBA-43AF-8D44-BBADF020CFF6}"/>
          </ac:grpSpMkLst>
        </pc:grpChg>
        <pc:grpChg chg="add del">
          <ac:chgData name="EL AAMILI HAMZA" userId="178bb77b-182e-47ec-9162-877c2b9b1f06" providerId="ADAL" clId="{A988729C-30A0-4DF1-BE98-C64099B63B34}" dt="2024-10-29T11:22:15.470" v="396" actId="26606"/>
          <ac:grpSpMkLst>
            <pc:docMk/>
            <pc:sldMk cId="2889711339" sldId="260"/>
            <ac:grpSpMk id="55" creationId="{6B310A71-665E-47AB-9D80-2D90F7D92163}"/>
          </ac:grpSpMkLst>
        </pc:grpChg>
        <pc:grpChg chg="add del">
          <ac:chgData name="EL AAMILI HAMZA" userId="178bb77b-182e-47ec-9162-877c2b9b1f06" providerId="ADAL" clId="{A988729C-30A0-4DF1-BE98-C64099B63B34}" dt="2024-10-29T11:22:15.470" v="396" actId="26606"/>
          <ac:grpSpMkLst>
            <pc:docMk/>
            <pc:sldMk cId="2889711339" sldId="260"/>
            <ac:grpSpMk id="71" creationId="{C3279E8D-2BAA-4CB1-834B-09FADD54DE56}"/>
          </ac:grpSpMkLst>
        </pc:grpChg>
        <pc:grpChg chg="add del">
          <ac:chgData name="EL AAMILI HAMZA" userId="178bb77b-182e-47ec-9162-877c2b9b1f06" providerId="ADAL" clId="{A988729C-30A0-4DF1-BE98-C64099B63B34}" dt="2024-10-29T11:22:43.307" v="400" actId="26606"/>
          <ac:grpSpMkLst>
            <pc:docMk/>
            <pc:sldMk cId="2889711339" sldId="260"/>
            <ac:grpSpMk id="92" creationId="{03E9870D-4BBA-43AF-8D44-BBADF020CFF6}"/>
          </ac:grpSpMkLst>
        </pc:grpChg>
        <pc:grpChg chg="add del">
          <ac:chgData name="EL AAMILI HAMZA" userId="178bb77b-182e-47ec-9162-877c2b9b1f06" providerId="ADAL" clId="{A988729C-30A0-4DF1-BE98-C64099B63B34}" dt="2024-10-29T11:22:43.307" v="400" actId="26606"/>
          <ac:grpSpMkLst>
            <pc:docMk/>
            <pc:sldMk cId="2889711339" sldId="260"/>
            <ac:grpSpMk id="98" creationId="{C3279E8D-2BAA-4CB1-834B-09FADD54DE56}"/>
          </ac:grpSpMkLst>
        </pc:grpChg>
        <pc:grpChg chg="add del">
          <ac:chgData name="EL AAMILI HAMZA" userId="178bb77b-182e-47ec-9162-877c2b9b1f06" providerId="ADAL" clId="{A988729C-30A0-4DF1-BE98-C64099B63B34}" dt="2024-10-29T11:22:43.307" v="400" actId="26606"/>
          <ac:grpSpMkLst>
            <pc:docMk/>
            <pc:sldMk cId="2889711339" sldId="260"/>
            <ac:grpSpMk id="106" creationId="{E4A71F22-0E43-4930-8185-0D8C17363485}"/>
          </ac:grpSpMkLst>
        </pc:grpChg>
        <pc:grpChg chg="add del">
          <ac:chgData name="EL AAMILI HAMZA" userId="178bb77b-182e-47ec-9162-877c2b9b1f06" providerId="ADAL" clId="{A988729C-30A0-4DF1-BE98-C64099B63B34}" dt="2024-10-29T11:22:43.307" v="400" actId="26606"/>
          <ac:grpSpMkLst>
            <pc:docMk/>
            <pc:sldMk cId="2889711339" sldId="260"/>
            <ac:grpSpMk id="107" creationId="{1EDF0462-C0C2-4E84-A7EA-8EE60CEFF6D8}"/>
          </ac:grpSpMkLst>
        </pc:grpChg>
        <pc:grpChg chg="add del">
          <ac:chgData name="EL AAMILI HAMZA" userId="178bb77b-182e-47ec-9162-877c2b9b1f06" providerId="ADAL" clId="{A988729C-30A0-4DF1-BE98-C64099B63B34}" dt="2024-10-29T11:22:43.307" v="400" actId="26606"/>
          <ac:grpSpMkLst>
            <pc:docMk/>
            <pc:sldMk cId="2889711339" sldId="260"/>
            <ac:grpSpMk id="108" creationId="{B798A610-8506-4BC1-8108-8E1A31CAB879}"/>
          </ac:grpSpMkLst>
        </pc:grpChg>
        <pc:grpChg chg="add">
          <ac:chgData name="EL AAMILI HAMZA" userId="178bb77b-182e-47ec-9162-877c2b9b1f06" providerId="ADAL" clId="{A988729C-30A0-4DF1-BE98-C64099B63B34}" dt="2024-10-29T11:22:43.372" v="401" actId="26606"/>
          <ac:grpSpMkLst>
            <pc:docMk/>
            <pc:sldMk cId="2889711339" sldId="260"/>
            <ac:grpSpMk id="113" creationId="{5E5536F2-BB10-4970-9C95-51CCDE8842AF}"/>
          </ac:grpSpMkLst>
        </pc:grpChg>
        <pc:grpChg chg="add">
          <ac:chgData name="EL AAMILI HAMZA" userId="178bb77b-182e-47ec-9162-877c2b9b1f06" providerId="ADAL" clId="{A988729C-30A0-4DF1-BE98-C64099B63B34}" dt="2024-10-29T11:22:43.372" v="401" actId="26606"/>
          <ac:grpSpMkLst>
            <pc:docMk/>
            <pc:sldMk cId="2889711339" sldId="260"/>
            <ac:grpSpMk id="117" creationId="{4E8659C6-7D51-4002-BCB2-0B4CA79E3FBE}"/>
          </ac:grpSpMkLst>
        </pc:grpChg>
        <pc:grpChg chg="del">
          <ac:chgData name="EL AAMILI HAMZA" userId="178bb77b-182e-47ec-9162-877c2b9b1f06" providerId="ADAL" clId="{A988729C-30A0-4DF1-BE98-C64099B63B34}" dt="2024-10-29T11:21:30.827" v="391" actId="478"/>
          <ac:grpSpMkLst>
            <pc:docMk/>
            <pc:sldMk cId="2889711339" sldId="260"/>
            <ac:grpSpMk id="1402" creationId="{A75538ED-75E9-1783-2875-633AB7E63EE4}"/>
          </ac:grpSpMkLst>
        </pc:grpChg>
        <pc:grpChg chg="del">
          <ac:chgData name="EL AAMILI HAMZA" userId="178bb77b-182e-47ec-9162-877c2b9b1f06" providerId="ADAL" clId="{A988729C-30A0-4DF1-BE98-C64099B63B34}" dt="2024-10-29T11:21:30.827" v="391" actId="478"/>
          <ac:grpSpMkLst>
            <pc:docMk/>
            <pc:sldMk cId="2889711339" sldId="260"/>
            <ac:grpSpMk id="1404" creationId="{D725AC80-605F-6715-3B7E-C88B91D94898}"/>
          </ac:grpSpMkLst>
        </pc:grpChg>
        <pc:graphicFrameChg chg="add del mod modGraphic">
          <ac:chgData name="EL AAMILI HAMZA" userId="178bb77b-182e-47ec-9162-877c2b9b1f06" providerId="ADAL" clId="{A988729C-30A0-4DF1-BE98-C64099B63B34}" dt="2024-10-29T11:22:43.372" v="401" actId="26606"/>
          <ac:graphicFrameMkLst>
            <pc:docMk/>
            <pc:sldMk cId="2889711339" sldId="260"/>
            <ac:graphicFrameMk id="6" creationId="{298E08D3-1002-6583-3CC6-08346E5B61DC}"/>
          </ac:graphicFrameMkLst>
        </pc:graphicFrameChg>
        <pc:graphicFrameChg chg="del">
          <ac:chgData name="EL AAMILI HAMZA" userId="178bb77b-182e-47ec-9162-877c2b9b1f06" providerId="ADAL" clId="{A988729C-30A0-4DF1-BE98-C64099B63B34}" dt="2024-10-29T11:21:30.827" v="391" actId="478"/>
          <ac:graphicFrameMkLst>
            <pc:docMk/>
            <pc:sldMk cId="2889711339" sldId="260"/>
            <ac:graphicFrameMk id="13" creationId="{99BF9D56-C880-CBCE-3967-86C9C1DEF055}"/>
          </ac:graphicFrameMkLst>
        </pc:graphicFrameChg>
        <pc:graphicFrameChg chg="add del">
          <ac:chgData name="EL AAMILI HAMZA" userId="178bb77b-182e-47ec-9162-877c2b9b1f06" providerId="ADAL" clId="{A988729C-30A0-4DF1-BE98-C64099B63B34}" dt="2024-10-29T11:22:23.503" v="398" actId="26606"/>
          <ac:graphicFrameMkLst>
            <pc:docMk/>
            <pc:sldMk cId="2889711339" sldId="260"/>
            <ac:graphicFrameMk id="87" creationId="{298E08D3-1002-6583-3CC6-08346E5B61DC}"/>
          </ac:graphicFrameMkLst>
        </pc:graphicFrameChg>
        <pc:graphicFrameChg chg="add del">
          <ac:chgData name="EL AAMILI HAMZA" userId="178bb77b-182e-47ec-9162-877c2b9b1f06" providerId="ADAL" clId="{A988729C-30A0-4DF1-BE98-C64099B63B34}" dt="2024-10-29T11:22:43.307" v="400" actId="26606"/>
          <ac:graphicFrameMkLst>
            <pc:docMk/>
            <pc:sldMk cId="2889711339" sldId="260"/>
            <ac:graphicFrameMk id="109" creationId="{298E08D3-1002-6583-3CC6-08346E5B61DC}"/>
          </ac:graphicFrameMkLst>
        </pc:graphicFrameChg>
        <pc:graphicFrameChg chg="add">
          <ac:chgData name="EL AAMILI HAMZA" userId="178bb77b-182e-47ec-9162-877c2b9b1f06" providerId="ADAL" clId="{A988729C-30A0-4DF1-BE98-C64099B63B34}" dt="2024-10-29T11:22:43.372" v="401" actId="26606"/>
          <ac:graphicFrameMkLst>
            <pc:docMk/>
            <pc:sldMk cId="2889711339" sldId="260"/>
            <ac:graphicFrameMk id="121" creationId="{298E08D3-1002-6583-3CC6-08346E5B61DC}"/>
          </ac:graphicFrameMkLst>
        </pc:graphicFrameChg>
        <pc:picChg chg="del">
          <ac:chgData name="EL AAMILI HAMZA" userId="178bb77b-182e-47ec-9162-877c2b9b1f06" providerId="ADAL" clId="{A988729C-30A0-4DF1-BE98-C64099B63B34}" dt="2024-10-29T11:21:14.807" v="390" actId="478"/>
          <ac:picMkLst>
            <pc:docMk/>
            <pc:sldMk cId="2889711339" sldId="260"/>
            <ac:picMk id="1026" creationId="{56C16343-53C8-A9AE-E35F-DC47864A2C61}"/>
          </ac:picMkLst>
        </pc:picChg>
      </pc:sldChg>
      <pc:sldChg chg="addSp delSp modSp add del mod modAnim">
        <pc:chgData name="EL AAMILI HAMZA" userId="178bb77b-182e-47ec-9162-877c2b9b1f06" providerId="ADAL" clId="{A988729C-30A0-4DF1-BE98-C64099B63B34}" dt="2024-10-29T12:19:03.067" v="760"/>
        <pc:sldMkLst>
          <pc:docMk/>
          <pc:sldMk cId="352560423" sldId="261"/>
        </pc:sldMkLst>
        <pc:spChg chg="mod ord">
          <ac:chgData name="EL AAMILI HAMZA" userId="178bb77b-182e-47ec-9162-877c2b9b1f06" providerId="ADAL" clId="{A988729C-30A0-4DF1-BE98-C64099B63B34}" dt="2024-10-29T11:39:01.441" v="508" actId="1076"/>
          <ac:spMkLst>
            <pc:docMk/>
            <pc:sldMk cId="352560423" sldId="261"/>
            <ac:spMk id="3" creationId="{6074B14B-14FC-5177-4A7B-4B459BC0E9C6}"/>
          </ac:spMkLst>
        </pc:spChg>
        <pc:spChg chg="add del mod">
          <ac:chgData name="EL AAMILI HAMZA" userId="178bb77b-182e-47ec-9162-877c2b9b1f06" providerId="ADAL" clId="{A988729C-30A0-4DF1-BE98-C64099B63B34}" dt="2024-10-29T11:24:34.459" v="410"/>
          <ac:spMkLst>
            <pc:docMk/>
            <pc:sldMk cId="352560423" sldId="261"/>
            <ac:spMk id="4" creationId="{9AB3D05A-45E7-AFB8-F1E3-4CCE7F436D87}"/>
          </ac:spMkLst>
        </pc:spChg>
        <pc:spChg chg="add del">
          <ac:chgData name="EL AAMILI HAMZA" userId="178bb77b-182e-47ec-9162-877c2b9b1f06" providerId="ADAL" clId="{A988729C-30A0-4DF1-BE98-C64099B63B34}" dt="2024-10-29T11:24:45.892" v="413" actId="26606"/>
          <ac:spMkLst>
            <pc:docMk/>
            <pc:sldMk cId="352560423" sldId="261"/>
            <ac:spMk id="5" creationId="{8651CFA9-6065-4243-AC48-858E359780B1}"/>
          </ac:spMkLst>
        </pc:spChg>
        <pc:spChg chg="add del mod">
          <ac:chgData name="EL AAMILI HAMZA" userId="178bb77b-182e-47ec-9162-877c2b9b1f06" providerId="ADAL" clId="{A988729C-30A0-4DF1-BE98-C64099B63B34}" dt="2024-10-29T11:30:27.106" v="453"/>
          <ac:spMkLst>
            <pc:docMk/>
            <pc:sldMk cId="352560423" sldId="261"/>
            <ac:spMk id="7" creationId="{780F329D-2F73-CB5C-EF94-5C953757F668}"/>
          </ac:spMkLst>
        </pc:spChg>
        <pc:spChg chg="add del mod">
          <ac:chgData name="EL AAMILI HAMZA" userId="178bb77b-182e-47ec-9162-877c2b9b1f06" providerId="ADAL" clId="{A988729C-30A0-4DF1-BE98-C64099B63B34}" dt="2024-10-29T11:36:50.572" v="490" actId="26606"/>
          <ac:spMkLst>
            <pc:docMk/>
            <pc:sldMk cId="352560423" sldId="261"/>
            <ac:spMk id="10" creationId="{5FA2FDCA-5EDD-119F-4901-B96BC71FA383}"/>
          </ac:spMkLst>
        </pc:spChg>
        <pc:spChg chg="add del mod">
          <ac:chgData name="EL AAMILI HAMZA" userId="178bb77b-182e-47ec-9162-877c2b9b1f06" providerId="ADAL" clId="{A988729C-30A0-4DF1-BE98-C64099B63B34}" dt="2024-10-29T11:39:12.039" v="510" actId="478"/>
          <ac:spMkLst>
            <pc:docMk/>
            <pc:sldMk cId="352560423" sldId="261"/>
            <ac:spMk id="14" creationId="{C827B08D-049D-0723-0AB3-EEB041F5ECF5}"/>
          </ac:spMkLst>
        </pc:spChg>
        <pc:spChg chg="add del">
          <ac:chgData name="EL AAMILI HAMZA" userId="178bb77b-182e-47ec-9162-877c2b9b1f06" providerId="ADAL" clId="{A988729C-30A0-4DF1-BE98-C64099B63B34}" dt="2024-10-29T11:24:46.244" v="414" actId="26606"/>
          <ac:spMkLst>
            <pc:docMk/>
            <pc:sldMk cId="352560423" sldId="261"/>
            <ac:spMk id="111" creationId="{8B44A9F7-D42B-3BA1-EC0C-BC2241533033}"/>
          </ac:spMkLst>
        </pc:spChg>
        <pc:spChg chg="add del">
          <ac:chgData name="EL AAMILI HAMZA" userId="178bb77b-182e-47ec-9162-877c2b9b1f06" providerId="ADAL" clId="{A988729C-30A0-4DF1-BE98-C64099B63B34}" dt="2024-10-29T11:24:46.244" v="414" actId="26606"/>
          <ac:spMkLst>
            <pc:docMk/>
            <pc:sldMk cId="352560423" sldId="261"/>
            <ac:spMk id="112" creationId="{CE493204-B52B-FDFB-0526-2DC9092E5389}"/>
          </ac:spMkLst>
        </pc:spChg>
        <pc:spChg chg="add del">
          <ac:chgData name="EL AAMILI HAMZA" userId="178bb77b-182e-47ec-9162-877c2b9b1f06" providerId="ADAL" clId="{A988729C-30A0-4DF1-BE98-C64099B63B34}" dt="2024-10-29T11:24:45.892" v="413" actId="26606"/>
          <ac:spMkLst>
            <pc:docMk/>
            <pc:sldMk cId="352560423" sldId="261"/>
            <ac:spMk id="125" creationId="{B13505C4-FCA1-EA4D-7B34-B681DB1296A2}"/>
          </ac:spMkLst>
        </pc:spChg>
        <pc:spChg chg="add del">
          <ac:chgData name="EL AAMILI HAMZA" userId="178bb77b-182e-47ec-9162-877c2b9b1f06" providerId="ADAL" clId="{A988729C-30A0-4DF1-BE98-C64099B63B34}" dt="2024-10-29T11:30:50.614" v="458" actId="26606"/>
          <ac:spMkLst>
            <pc:docMk/>
            <pc:sldMk cId="352560423" sldId="261"/>
            <ac:spMk id="127" creationId="{3AF4666D-BD98-40A5-A75F-478B982010B2}"/>
          </ac:spMkLst>
        </pc:spChg>
        <pc:spChg chg="add del">
          <ac:chgData name="EL AAMILI HAMZA" userId="178bb77b-182e-47ec-9162-877c2b9b1f06" providerId="ADAL" clId="{A988729C-30A0-4DF1-BE98-C64099B63B34}" dt="2024-10-29T11:24:45.892" v="413" actId="26606"/>
          <ac:spMkLst>
            <pc:docMk/>
            <pc:sldMk cId="352560423" sldId="261"/>
            <ac:spMk id="129" creationId="{37962AE0-6A1C-4B76-9D52-10E5E6D7D3BB}"/>
          </ac:spMkLst>
        </pc:spChg>
        <pc:spChg chg="add del">
          <ac:chgData name="EL AAMILI HAMZA" userId="178bb77b-182e-47ec-9162-877c2b9b1f06" providerId="ADAL" clId="{A988729C-30A0-4DF1-BE98-C64099B63B34}" dt="2024-10-29T11:30:50.614" v="458" actId="26606"/>
          <ac:spMkLst>
            <pc:docMk/>
            <pc:sldMk cId="352560423" sldId="261"/>
            <ac:spMk id="153" creationId="{996DFAFB-BCE1-4BEC-82FB-D574234DEF0A}"/>
          </ac:spMkLst>
        </pc:spChg>
        <pc:spChg chg="add del">
          <ac:chgData name="EL AAMILI HAMZA" userId="178bb77b-182e-47ec-9162-877c2b9b1f06" providerId="ADAL" clId="{A988729C-30A0-4DF1-BE98-C64099B63B34}" dt="2024-10-29T11:30:50.614" v="458" actId="26606"/>
          <ac:spMkLst>
            <pc:docMk/>
            <pc:sldMk cId="352560423" sldId="261"/>
            <ac:spMk id="154" creationId="{247A131F-D5DE-41A5-B4CF-4F345319B40B}"/>
          </ac:spMkLst>
        </pc:spChg>
        <pc:spChg chg="add del">
          <ac:chgData name="EL AAMILI HAMZA" userId="178bb77b-182e-47ec-9162-877c2b9b1f06" providerId="ADAL" clId="{A988729C-30A0-4DF1-BE98-C64099B63B34}" dt="2024-10-29T11:30:50.614" v="458" actId="26606"/>
          <ac:spMkLst>
            <pc:docMk/>
            <pc:sldMk cId="352560423" sldId="261"/>
            <ac:spMk id="164" creationId="{68680585-71F9-4721-A998-4974171D2EB4}"/>
          </ac:spMkLst>
        </pc:spChg>
        <pc:spChg chg="add del">
          <ac:chgData name="EL AAMILI HAMZA" userId="178bb77b-182e-47ec-9162-877c2b9b1f06" providerId="ADAL" clId="{A988729C-30A0-4DF1-BE98-C64099B63B34}" dt="2024-10-29T11:30:50.614" v="458" actId="26606"/>
          <ac:spMkLst>
            <pc:docMk/>
            <pc:sldMk cId="352560423" sldId="261"/>
            <ac:spMk id="168" creationId="{12BC95C2-2EEC-4F59-ABA8-660B0D059CCF}"/>
          </ac:spMkLst>
        </pc:spChg>
        <pc:spChg chg="add del">
          <ac:chgData name="EL AAMILI HAMZA" userId="178bb77b-182e-47ec-9162-877c2b9b1f06" providerId="ADAL" clId="{A988729C-30A0-4DF1-BE98-C64099B63B34}" dt="2024-10-29T11:30:50.614" v="458" actId="26606"/>
          <ac:spMkLst>
            <pc:docMk/>
            <pc:sldMk cId="352560423" sldId="261"/>
            <ac:spMk id="194" creationId="{F1174801-1395-44C5-9B00-CCAC45C056E7}"/>
          </ac:spMkLst>
        </pc:spChg>
        <pc:spChg chg="add del">
          <ac:chgData name="EL AAMILI HAMZA" userId="178bb77b-182e-47ec-9162-877c2b9b1f06" providerId="ADAL" clId="{A988729C-30A0-4DF1-BE98-C64099B63B34}" dt="2024-10-29T11:31:19.665" v="459" actId="478"/>
          <ac:spMkLst>
            <pc:docMk/>
            <pc:sldMk cId="352560423" sldId="261"/>
            <ac:spMk id="3078" creationId="{9FA0B8C6-7004-BBBC-7A30-DD4875C0A960}"/>
          </ac:spMkLst>
        </pc:spChg>
        <pc:spChg chg="add del">
          <ac:chgData name="EL AAMILI HAMZA" userId="178bb77b-182e-47ec-9162-877c2b9b1f06" providerId="ADAL" clId="{A988729C-30A0-4DF1-BE98-C64099B63B34}" dt="2024-10-29T11:30:40.840" v="455" actId="26606"/>
          <ac:spMkLst>
            <pc:docMk/>
            <pc:sldMk cId="352560423" sldId="261"/>
            <ac:spMk id="3079" creationId="{247A131F-D5DE-41A5-B4CF-4F345319B40B}"/>
          </ac:spMkLst>
        </pc:spChg>
        <pc:spChg chg="add del">
          <ac:chgData name="EL AAMILI HAMZA" userId="178bb77b-182e-47ec-9162-877c2b9b1f06" providerId="ADAL" clId="{A988729C-30A0-4DF1-BE98-C64099B63B34}" dt="2024-10-29T11:30:40.840" v="455" actId="26606"/>
          <ac:spMkLst>
            <pc:docMk/>
            <pc:sldMk cId="352560423" sldId="261"/>
            <ac:spMk id="3081" creationId="{3AF4666D-BD98-40A5-A75F-478B982010B2}"/>
          </ac:spMkLst>
        </pc:spChg>
        <pc:spChg chg="add del">
          <ac:chgData name="EL AAMILI HAMZA" userId="178bb77b-182e-47ec-9162-877c2b9b1f06" providerId="ADAL" clId="{A988729C-30A0-4DF1-BE98-C64099B63B34}" dt="2024-10-29T11:30:40.840" v="455" actId="26606"/>
          <ac:spMkLst>
            <pc:docMk/>
            <pc:sldMk cId="352560423" sldId="261"/>
            <ac:spMk id="3083" creationId="{68680585-71F9-4721-A998-4974171D2EB4}"/>
          </ac:spMkLst>
        </pc:spChg>
        <pc:spChg chg="add del">
          <ac:chgData name="EL AAMILI HAMZA" userId="178bb77b-182e-47ec-9162-877c2b9b1f06" providerId="ADAL" clId="{A988729C-30A0-4DF1-BE98-C64099B63B34}" dt="2024-10-29T11:30:40.840" v="455" actId="26606"/>
          <ac:spMkLst>
            <pc:docMk/>
            <pc:sldMk cId="352560423" sldId="261"/>
            <ac:spMk id="3085" creationId="{12BC95C2-2EEC-4F59-ABA8-660B0D059CCF}"/>
          </ac:spMkLst>
        </pc:spChg>
        <pc:spChg chg="add del">
          <ac:chgData name="EL AAMILI HAMZA" userId="178bb77b-182e-47ec-9162-877c2b9b1f06" providerId="ADAL" clId="{A988729C-30A0-4DF1-BE98-C64099B63B34}" dt="2024-10-29T11:30:40.840" v="455" actId="26606"/>
          <ac:spMkLst>
            <pc:docMk/>
            <pc:sldMk cId="352560423" sldId="261"/>
            <ac:spMk id="3105" creationId="{F1174801-1395-44C5-9B00-CCAC45C056E7}"/>
          </ac:spMkLst>
        </pc:spChg>
        <pc:spChg chg="add del">
          <ac:chgData name="EL AAMILI HAMZA" userId="178bb77b-182e-47ec-9162-877c2b9b1f06" providerId="ADAL" clId="{A988729C-30A0-4DF1-BE98-C64099B63B34}" dt="2024-10-29T11:30:40.840" v="455" actId="26606"/>
          <ac:spMkLst>
            <pc:docMk/>
            <pc:sldMk cId="352560423" sldId="261"/>
            <ac:spMk id="3107" creationId="{996DFAFB-BCE1-4BEC-82FB-D574234DEF0A}"/>
          </ac:spMkLst>
        </pc:spChg>
        <pc:spChg chg="add del">
          <ac:chgData name="EL AAMILI HAMZA" userId="178bb77b-182e-47ec-9162-877c2b9b1f06" providerId="ADAL" clId="{A988729C-30A0-4DF1-BE98-C64099B63B34}" dt="2024-10-29T11:30:50.486" v="457" actId="26606"/>
          <ac:spMkLst>
            <pc:docMk/>
            <pc:sldMk cId="352560423" sldId="261"/>
            <ac:spMk id="3135" creationId="{247A131F-D5DE-41A5-B4CF-4F345319B40B}"/>
          </ac:spMkLst>
        </pc:spChg>
        <pc:spChg chg="add del">
          <ac:chgData name="EL AAMILI HAMZA" userId="178bb77b-182e-47ec-9162-877c2b9b1f06" providerId="ADAL" clId="{A988729C-30A0-4DF1-BE98-C64099B63B34}" dt="2024-10-29T11:30:50.486" v="457" actId="26606"/>
          <ac:spMkLst>
            <pc:docMk/>
            <pc:sldMk cId="352560423" sldId="261"/>
            <ac:spMk id="3136" creationId="{3AF4666D-BD98-40A5-A75F-478B982010B2}"/>
          </ac:spMkLst>
        </pc:spChg>
        <pc:spChg chg="add del">
          <ac:chgData name="EL AAMILI HAMZA" userId="178bb77b-182e-47ec-9162-877c2b9b1f06" providerId="ADAL" clId="{A988729C-30A0-4DF1-BE98-C64099B63B34}" dt="2024-10-29T11:30:50.486" v="457" actId="26606"/>
          <ac:spMkLst>
            <pc:docMk/>
            <pc:sldMk cId="352560423" sldId="261"/>
            <ac:spMk id="3137" creationId="{68680585-71F9-4721-A998-4974171D2EB4}"/>
          </ac:spMkLst>
        </pc:spChg>
        <pc:spChg chg="add del">
          <ac:chgData name="EL AAMILI HAMZA" userId="178bb77b-182e-47ec-9162-877c2b9b1f06" providerId="ADAL" clId="{A988729C-30A0-4DF1-BE98-C64099B63B34}" dt="2024-10-29T11:30:50.486" v="457" actId="26606"/>
          <ac:spMkLst>
            <pc:docMk/>
            <pc:sldMk cId="352560423" sldId="261"/>
            <ac:spMk id="3138" creationId="{12BC95C2-2EEC-4F59-ABA8-660B0D059CCF}"/>
          </ac:spMkLst>
        </pc:spChg>
        <pc:spChg chg="add del">
          <ac:chgData name="EL AAMILI HAMZA" userId="178bb77b-182e-47ec-9162-877c2b9b1f06" providerId="ADAL" clId="{A988729C-30A0-4DF1-BE98-C64099B63B34}" dt="2024-10-29T11:30:50.486" v="457" actId="26606"/>
          <ac:spMkLst>
            <pc:docMk/>
            <pc:sldMk cId="352560423" sldId="261"/>
            <ac:spMk id="3155" creationId="{F1174801-1395-44C5-9B00-CCAC45C056E7}"/>
          </ac:spMkLst>
        </pc:spChg>
        <pc:spChg chg="add del">
          <ac:chgData name="EL AAMILI HAMZA" userId="178bb77b-182e-47ec-9162-877c2b9b1f06" providerId="ADAL" clId="{A988729C-30A0-4DF1-BE98-C64099B63B34}" dt="2024-10-29T11:30:50.486" v="457" actId="26606"/>
          <ac:spMkLst>
            <pc:docMk/>
            <pc:sldMk cId="352560423" sldId="261"/>
            <ac:spMk id="3156" creationId="{996DFAFB-BCE1-4BEC-82FB-D574234DEF0A}"/>
          </ac:spMkLst>
        </pc:spChg>
        <pc:spChg chg="add del">
          <ac:chgData name="EL AAMILI HAMZA" userId="178bb77b-182e-47ec-9162-877c2b9b1f06" providerId="ADAL" clId="{A988729C-30A0-4DF1-BE98-C64099B63B34}" dt="2024-10-29T11:30:50.486" v="457" actId="26606"/>
          <ac:spMkLst>
            <pc:docMk/>
            <pc:sldMk cId="352560423" sldId="261"/>
            <ac:spMk id="3157" creationId="{8D2A0DB3-EF43-4032-9B27-954E12CCB688}"/>
          </ac:spMkLst>
        </pc:spChg>
        <pc:spChg chg="add del">
          <ac:chgData name="EL AAMILI HAMZA" userId="178bb77b-182e-47ec-9162-877c2b9b1f06" providerId="ADAL" clId="{A988729C-30A0-4DF1-BE98-C64099B63B34}" dt="2024-10-29T11:37:13.149" v="492" actId="26606"/>
          <ac:spMkLst>
            <pc:docMk/>
            <pc:sldMk cId="352560423" sldId="261"/>
            <ac:spMk id="3172" creationId="{8651CFA9-6065-4243-AC48-858E359780B1}"/>
          </ac:spMkLst>
        </pc:spChg>
        <pc:spChg chg="add del">
          <ac:chgData name="EL AAMILI HAMZA" userId="178bb77b-182e-47ec-9162-877c2b9b1f06" providerId="ADAL" clId="{A988729C-30A0-4DF1-BE98-C64099B63B34}" dt="2024-10-29T11:37:13.149" v="492" actId="26606"/>
          <ac:spMkLst>
            <pc:docMk/>
            <pc:sldMk cId="352560423" sldId="261"/>
            <ac:spMk id="3173" creationId="{37962AE0-6A1C-4B76-9D52-10E5E6D7D3BB}"/>
          </ac:spMkLst>
        </pc:spChg>
        <pc:spChg chg="add del">
          <ac:chgData name="EL AAMILI HAMZA" userId="178bb77b-182e-47ec-9162-877c2b9b1f06" providerId="ADAL" clId="{A988729C-30A0-4DF1-BE98-C64099B63B34}" dt="2024-10-29T11:37:13.149" v="492" actId="26606"/>
          <ac:spMkLst>
            <pc:docMk/>
            <pc:sldMk cId="352560423" sldId="261"/>
            <ac:spMk id="3174" creationId="{16E12301-1C96-4D15-9838-D5B894B22365}"/>
          </ac:spMkLst>
        </pc:spChg>
        <pc:spChg chg="add">
          <ac:chgData name="EL AAMILI HAMZA" userId="178bb77b-182e-47ec-9162-877c2b9b1f06" providerId="ADAL" clId="{A988729C-30A0-4DF1-BE98-C64099B63B34}" dt="2024-10-29T11:37:13.149" v="492" actId="26606"/>
          <ac:spMkLst>
            <pc:docMk/>
            <pc:sldMk cId="352560423" sldId="261"/>
            <ac:spMk id="3184" creationId="{8651CFA9-6065-4243-AC48-858E359780B1}"/>
          </ac:spMkLst>
        </pc:spChg>
        <pc:spChg chg="add">
          <ac:chgData name="EL AAMILI HAMZA" userId="178bb77b-182e-47ec-9162-877c2b9b1f06" providerId="ADAL" clId="{A988729C-30A0-4DF1-BE98-C64099B63B34}" dt="2024-10-29T11:37:13.149" v="492" actId="26606"/>
          <ac:spMkLst>
            <pc:docMk/>
            <pc:sldMk cId="352560423" sldId="261"/>
            <ac:spMk id="3186" creationId="{37962AE0-6A1C-4B76-9D52-10E5E6D7D3BB}"/>
          </ac:spMkLst>
        </pc:spChg>
        <pc:spChg chg="add">
          <ac:chgData name="EL AAMILI HAMZA" userId="178bb77b-182e-47ec-9162-877c2b9b1f06" providerId="ADAL" clId="{A988729C-30A0-4DF1-BE98-C64099B63B34}" dt="2024-10-29T11:37:13.149" v="492" actId="26606"/>
          <ac:spMkLst>
            <pc:docMk/>
            <pc:sldMk cId="352560423" sldId="261"/>
            <ac:spMk id="3188" creationId="{16E12301-1C96-4D15-9838-D5B894B22365}"/>
          </ac:spMkLst>
        </pc:spChg>
        <pc:grpChg chg="add del">
          <ac:chgData name="EL AAMILI HAMZA" userId="178bb77b-182e-47ec-9162-877c2b9b1f06" providerId="ADAL" clId="{A988729C-30A0-4DF1-BE98-C64099B63B34}" dt="2024-10-29T11:24:46.244" v="414" actId="26606"/>
          <ac:grpSpMkLst>
            <pc:docMk/>
            <pc:sldMk cId="352560423" sldId="261"/>
            <ac:grpSpMk id="113" creationId="{188D62D5-478B-97E8-5F98-7C654B453E33}"/>
          </ac:grpSpMkLst>
        </pc:grpChg>
        <pc:grpChg chg="add del">
          <ac:chgData name="EL AAMILI HAMZA" userId="178bb77b-182e-47ec-9162-877c2b9b1f06" providerId="ADAL" clId="{A988729C-30A0-4DF1-BE98-C64099B63B34}" dt="2024-10-29T11:24:46.244" v="414" actId="26606"/>
          <ac:grpSpMkLst>
            <pc:docMk/>
            <pc:sldMk cId="352560423" sldId="261"/>
            <ac:grpSpMk id="117" creationId="{9655A7AB-B249-8C2D-FB2C-400D929960E3}"/>
          </ac:grpSpMkLst>
        </pc:grpChg>
        <pc:grpChg chg="add del">
          <ac:chgData name="EL AAMILI HAMZA" userId="178bb77b-182e-47ec-9162-877c2b9b1f06" providerId="ADAL" clId="{A988729C-30A0-4DF1-BE98-C64099B63B34}" dt="2024-10-29T11:24:45.892" v="413" actId="26606"/>
          <ac:grpSpMkLst>
            <pc:docMk/>
            <pc:sldMk cId="352560423" sldId="261"/>
            <ac:grpSpMk id="131" creationId="{5089F41F-380F-4E05-9A56-4C8F456E8146}"/>
          </ac:grpSpMkLst>
        </pc:grpChg>
        <pc:grpChg chg="add del">
          <ac:chgData name="EL AAMILI HAMZA" userId="178bb77b-182e-47ec-9162-877c2b9b1f06" providerId="ADAL" clId="{A988729C-30A0-4DF1-BE98-C64099B63B34}" dt="2024-10-29T11:24:45.892" v="413" actId="26606"/>
          <ac:grpSpMkLst>
            <pc:docMk/>
            <pc:sldMk cId="352560423" sldId="261"/>
            <ac:grpSpMk id="141" creationId="{FF8C87E7-85A6-4119-B524-84AA9C0AAB2F}"/>
          </ac:grpSpMkLst>
        </pc:grpChg>
        <pc:grpChg chg="add del">
          <ac:chgData name="EL AAMILI HAMZA" userId="178bb77b-182e-47ec-9162-877c2b9b1f06" providerId="ADAL" clId="{A988729C-30A0-4DF1-BE98-C64099B63B34}" dt="2024-10-29T11:30:50.614" v="458" actId="26606"/>
          <ac:grpSpMkLst>
            <pc:docMk/>
            <pc:sldMk cId="352560423" sldId="261"/>
            <ac:grpSpMk id="155" creationId="{3DF7CE3A-5BDC-4E10-9388-4C79AC102A18}"/>
          </ac:grpSpMkLst>
        </pc:grpChg>
        <pc:grpChg chg="add del">
          <ac:chgData name="EL AAMILI HAMZA" userId="178bb77b-182e-47ec-9162-877c2b9b1f06" providerId="ADAL" clId="{A988729C-30A0-4DF1-BE98-C64099B63B34}" dt="2024-10-29T11:30:50.614" v="458" actId="26606"/>
          <ac:grpSpMkLst>
            <pc:docMk/>
            <pc:sldMk cId="352560423" sldId="261"/>
            <ac:grpSpMk id="165" creationId="{B270D064-4AA8-4476-8B01-32F8176A48E7}"/>
          </ac:grpSpMkLst>
        </pc:grpChg>
        <pc:grpChg chg="add del">
          <ac:chgData name="EL AAMILI HAMZA" userId="178bb77b-182e-47ec-9162-877c2b9b1f06" providerId="ADAL" clId="{A988729C-30A0-4DF1-BE98-C64099B63B34}" dt="2024-10-29T11:30:50.614" v="458" actId="26606"/>
          <ac:grpSpMkLst>
            <pc:docMk/>
            <pc:sldMk cId="352560423" sldId="261"/>
            <ac:grpSpMk id="169" creationId="{AB6237A3-9D32-467E-AA5A-14D0525939A8}"/>
          </ac:grpSpMkLst>
        </pc:grpChg>
        <pc:grpChg chg="add del">
          <ac:chgData name="EL AAMILI HAMZA" userId="178bb77b-182e-47ec-9162-877c2b9b1f06" providerId="ADAL" clId="{A988729C-30A0-4DF1-BE98-C64099B63B34}" dt="2024-10-29T11:30:50.614" v="458" actId="26606"/>
          <ac:grpSpMkLst>
            <pc:docMk/>
            <pc:sldMk cId="352560423" sldId="261"/>
            <ac:grpSpMk id="180" creationId="{03E9870D-4BBA-43AF-8D44-BBADF020CFF6}"/>
          </ac:grpSpMkLst>
        </pc:grpChg>
        <pc:grpChg chg="add del">
          <ac:chgData name="EL AAMILI HAMZA" userId="178bb77b-182e-47ec-9162-877c2b9b1f06" providerId="ADAL" clId="{A988729C-30A0-4DF1-BE98-C64099B63B34}" dt="2024-10-29T11:30:50.614" v="458" actId="26606"/>
          <ac:grpSpMkLst>
            <pc:docMk/>
            <pc:sldMk cId="352560423" sldId="261"/>
            <ac:grpSpMk id="187" creationId="{C3279E8D-2BAA-4CB1-834B-09FADD54DE56}"/>
          </ac:grpSpMkLst>
        </pc:grpChg>
        <pc:grpChg chg="add del">
          <ac:chgData name="EL AAMILI HAMZA" userId="178bb77b-182e-47ec-9162-877c2b9b1f06" providerId="ADAL" clId="{A988729C-30A0-4DF1-BE98-C64099B63B34}" dt="2024-10-29T11:30:40.840" v="455" actId="26606"/>
          <ac:grpSpMkLst>
            <pc:docMk/>
            <pc:sldMk cId="352560423" sldId="261"/>
            <ac:grpSpMk id="3087" creationId="{03E9870D-4BBA-43AF-8D44-BBADF020CFF6}"/>
          </ac:grpSpMkLst>
        </pc:grpChg>
        <pc:grpChg chg="add del">
          <ac:chgData name="EL AAMILI HAMZA" userId="178bb77b-182e-47ec-9162-877c2b9b1f06" providerId="ADAL" clId="{A988729C-30A0-4DF1-BE98-C64099B63B34}" dt="2024-10-29T11:30:40.840" v="455" actId="26606"/>
          <ac:grpSpMkLst>
            <pc:docMk/>
            <pc:sldMk cId="352560423" sldId="261"/>
            <ac:grpSpMk id="3096" creationId="{C3279E8D-2BAA-4CB1-834B-09FADD54DE56}"/>
          </ac:grpSpMkLst>
        </pc:grpChg>
        <pc:grpChg chg="add del">
          <ac:chgData name="EL AAMILI HAMZA" userId="178bb77b-182e-47ec-9162-877c2b9b1f06" providerId="ADAL" clId="{A988729C-30A0-4DF1-BE98-C64099B63B34}" dt="2024-10-29T11:30:40.840" v="455" actId="26606"/>
          <ac:grpSpMkLst>
            <pc:docMk/>
            <pc:sldMk cId="352560423" sldId="261"/>
            <ac:grpSpMk id="3109" creationId="{3DF7CE3A-5BDC-4E10-9388-4C79AC102A18}"/>
          </ac:grpSpMkLst>
        </pc:grpChg>
        <pc:grpChg chg="add del">
          <ac:chgData name="EL AAMILI HAMZA" userId="178bb77b-182e-47ec-9162-877c2b9b1f06" providerId="ADAL" clId="{A988729C-30A0-4DF1-BE98-C64099B63B34}" dt="2024-10-29T11:30:40.840" v="455" actId="26606"/>
          <ac:grpSpMkLst>
            <pc:docMk/>
            <pc:sldMk cId="352560423" sldId="261"/>
            <ac:grpSpMk id="3119" creationId="{B270D064-4AA8-4476-8B01-32F8176A48E7}"/>
          </ac:grpSpMkLst>
        </pc:grpChg>
        <pc:grpChg chg="add del">
          <ac:chgData name="EL AAMILI HAMZA" userId="178bb77b-182e-47ec-9162-877c2b9b1f06" providerId="ADAL" clId="{A988729C-30A0-4DF1-BE98-C64099B63B34}" dt="2024-10-29T11:30:50.486" v="457" actId="26606"/>
          <ac:grpSpMkLst>
            <pc:docMk/>
            <pc:sldMk cId="352560423" sldId="261"/>
            <ac:grpSpMk id="3120" creationId="{8F281804-17FE-49B9-9065-1A44CD473CAE}"/>
          </ac:grpSpMkLst>
        </pc:grpChg>
        <pc:grpChg chg="add del">
          <ac:chgData name="EL AAMILI HAMZA" userId="178bb77b-182e-47ec-9162-877c2b9b1f06" providerId="ADAL" clId="{A988729C-30A0-4DF1-BE98-C64099B63B34}" dt="2024-10-29T11:30:40.840" v="455" actId="26606"/>
          <ac:grpSpMkLst>
            <pc:docMk/>
            <pc:sldMk cId="352560423" sldId="261"/>
            <ac:grpSpMk id="3123" creationId="{AB6237A3-9D32-467E-AA5A-14D0525939A8}"/>
          </ac:grpSpMkLst>
        </pc:grpChg>
        <pc:grpChg chg="add del">
          <ac:chgData name="EL AAMILI HAMZA" userId="178bb77b-182e-47ec-9162-877c2b9b1f06" providerId="ADAL" clId="{A988729C-30A0-4DF1-BE98-C64099B63B34}" dt="2024-10-29T11:30:50.486" v="457" actId="26606"/>
          <ac:grpSpMkLst>
            <pc:docMk/>
            <pc:sldMk cId="352560423" sldId="261"/>
            <ac:grpSpMk id="3139" creationId="{03E9870D-4BBA-43AF-8D44-BBADF020CFF6}"/>
          </ac:grpSpMkLst>
        </pc:grpChg>
        <pc:grpChg chg="add del">
          <ac:chgData name="EL AAMILI HAMZA" userId="178bb77b-182e-47ec-9162-877c2b9b1f06" providerId="ADAL" clId="{A988729C-30A0-4DF1-BE98-C64099B63B34}" dt="2024-10-29T11:30:50.486" v="457" actId="26606"/>
          <ac:grpSpMkLst>
            <pc:docMk/>
            <pc:sldMk cId="352560423" sldId="261"/>
            <ac:grpSpMk id="3147" creationId="{C3279E8D-2BAA-4CB1-834B-09FADD54DE56}"/>
          </ac:grpSpMkLst>
        </pc:grpChg>
        <pc:grpChg chg="add del">
          <ac:chgData name="EL AAMILI HAMZA" userId="178bb77b-182e-47ec-9162-877c2b9b1f06" providerId="ADAL" clId="{A988729C-30A0-4DF1-BE98-C64099B63B34}" dt="2024-10-29T11:30:50.486" v="457" actId="26606"/>
          <ac:grpSpMkLst>
            <pc:docMk/>
            <pc:sldMk cId="352560423" sldId="261"/>
            <ac:grpSpMk id="3158" creationId="{18579DB9-24B0-487B-81E3-8D02AD5F8C81}"/>
          </ac:grpSpMkLst>
        </pc:grpChg>
        <pc:grpChg chg="add del">
          <ac:chgData name="EL AAMILI HAMZA" userId="178bb77b-182e-47ec-9162-877c2b9b1f06" providerId="ADAL" clId="{A988729C-30A0-4DF1-BE98-C64099B63B34}" dt="2024-10-29T11:37:13.149" v="492" actId="26606"/>
          <ac:grpSpMkLst>
            <pc:docMk/>
            <pc:sldMk cId="352560423" sldId="261"/>
            <ac:grpSpMk id="3175" creationId="{D7A5FD75-4B35-4162-9304-569491255811}"/>
          </ac:grpSpMkLst>
        </pc:grpChg>
        <pc:grpChg chg="add del">
          <ac:chgData name="EL AAMILI HAMZA" userId="178bb77b-182e-47ec-9162-877c2b9b1f06" providerId="ADAL" clId="{A988729C-30A0-4DF1-BE98-C64099B63B34}" dt="2024-10-29T11:37:13.149" v="492" actId="26606"/>
          <ac:grpSpMkLst>
            <pc:docMk/>
            <pc:sldMk cId="352560423" sldId="261"/>
            <ac:grpSpMk id="3176" creationId="{34676384-D846-461C-B8F3-BDB849B4A408}"/>
          </ac:grpSpMkLst>
        </pc:grpChg>
        <pc:grpChg chg="add">
          <ac:chgData name="EL AAMILI HAMZA" userId="178bb77b-182e-47ec-9162-877c2b9b1f06" providerId="ADAL" clId="{A988729C-30A0-4DF1-BE98-C64099B63B34}" dt="2024-10-29T11:37:13.149" v="492" actId="26606"/>
          <ac:grpSpMkLst>
            <pc:docMk/>
            <pc:sldMk cId="352560423" sldId="261"/>
            <ac:grpSpMk id="3190" creationId="{D7A5FD75-4B35-4162-9304-569491255811}"/>
          </ac:grpSpMkLst>
        </pc:grpChg>
        <pc:grpChg chg="add">
          <ac:chgData name="EL AAMILI HAMZA" userId="178bb77b-182e-47ec-9162-877c2b9b1f06" providerId="ADAL" clId="{A988729C-30A0-4DF1-BE98-C64099B63B34}" dt="2024-10-29T11:37:13.149" v="492" actId="26606"/>
          <ac:grpSpMkLst>
            <pc:docMk/>
            <pc:sldMk cId="352560423" sldId="261"/>
            <ac:grpSpMk id="3199" creationId="{34676384-D846-461C-B8F3-BDB849B4A408}"/>
          </ac:grpSpMkLst>
        </pc:grpChg>
        <pc:graphicFrameChg chg="add del mod replId modGraphic">
          <ac:chgData name="EL AAMILI HAMZA" userId="178bb77b-182e-47ec-9162-877c2b9b1f06" providerId="ADAL" clId="{A988729C-30A0-4DF1-BE98-C64099B63B34}" dt="2024-10-29T11:27:11.588" v="433" actId="478"/>
          <ac:graphicFrameMkLst>
            <pc:docMk/>
            <pc:sldMk cId="352560423" sldId="261"/>
            <ac:graphicFrameMk id="5" creationId="{22890CD1-544D-9786-38D9-80130A4F6547}"/>
          </ac:graphicFrameMkLst>
        </pc:graphicFrameChg>
        <pc:graphicFrameChg chg="add del mod modGraphic">
          <ac:chgData name="EL AAMILI HAMZA" userId="178bb77b-182e-47ec-9162-877c2b9b1f06" providerId="ADAL" clId="{A988729C-30A0-4DF1-BE98-C64099B63B34}" dt="2024-10-29T11:35:23.688" v="474" actId="478"/>
          <ac:graphicFrameMkLst>
            <pc:docMk/>
            <pc:sldMk cId="352560423" sldId="261"/>
            <ac:graphicFrameMk id="8" creationId="{B5AA28F7-7A0F-2713-5669-6001C275E54F}"/>
          </ac:graphicFrameMkLst>
        </pc:graphicFrameChg>
        <pc:graphicFrameChg chg="add del">
          <ac:chgData name="EL AAMILI HAMZA" userId="178bb77b-182e-47ec-9162-877c2b9b1f06" providerId="ADAL" clId="{A988729C-30A0-4DF1-BE98-C64099B63B34}" dt="2024-10-29T11:38:08.190" v="498" actId="3680"/>
          <ac:graphicFrameMkLst>
            <pc:docMk/>
            <pc:sldMk cId="352560423" sldId="261"/>
            <ac:graphicFrameMk id="11" creationId="{914AC22E-F0E6-D87D-723B-740DBED5CCC6}"/>
          </ac:graphicFrameMkLst>
        </pc:graphicFrameChg>
        <pc:graphicFrameChg chg="add del mod modGraphic">
          <ac:chgData name="EL AAMILI HAMZA" userId="178bb77b-182e-47ec-9162-877c2b9b1f06" providerId="ADAL" clId="{A988729C-30A0-4DF1-BE98-C64099B63B34}" dt="2024-10-29T11:54:35.653" v="567" actId="478"/>
          <ac:graphicFrameMkLst>
            <pc:docMk/>
            <pc:sldMk cId="352560423" sldId="261"/>
            <ac:graphicFrameMk id="12" creationId="{49DB359B-DB68-2DF7-8067-B258BFC966F2}"/>
          </ac:graphicFrameMkLst>
        </pc:graphicFrameChg>
        <pc:graphicFrameChg chg="add mod modGraphic">
          <ac:chgData name="EL AAMILI HAMZA" userId="178bb77b-182e-47ec-9162-877c2b9b1f06" providerId="ADAL" clId="{A988729C-30A0-4DF1-BE98-C64099B63B34}" dt="2024-10-29T11:56:40.852" v="583" actId="14100"/>
          <ac:graphicFrameMkLst>
            <pc:docMk/>
            <pc:sldMk cId="352560423" sldId="261"/>
            <ac:graphicFrameMk id="15" creationId="{42C73C80-E405-BC9D-CB58-749221C1DCFE}"/>
          </ac:graphicFrameMkLst>
        </pc:graphicFrameChg>
        <pc:graphicFrameChg chg="add mod">
          <ac:chgData name="EL AAMILI HAMZA" userId="178bb77b-182e-47ec-9162-877c2b9b1f06" providerId="ADAL" clId="{A988729C-30A0-4DF1-BE98-C64099B63B34}" dt="2024-10-29T11:54:44.842" v="569"/>
          <ac:graphicFrameMkLst>
            <pc:docMk/>
            <pc:sldMk cId="352560423" sldId="261"/>
            <ac:graphicFrameMk id="16" creationId="{1BB4512F-C595-8B02-E2CB-8FAD1D716183}"/>
          </ac:graphicFrameMkLst>
        </pc:graphicFrameChg>
        <pc:graphicFrameChg chg="del mod modGraphic">
          <ac:chgData name="EL AAMILI HAMZA" userId="178bb77b-182e-47ec-9162-877c2b9b1f06" providerId="ADAL" clId="{A988729C-30A0-4DF1-BE98-C64099B63B34}" dt="2024-10-29T11:24:12.261" v="406" actId="478"/>
          <ac:graphicFrameMkLst>
            <pc:docMk/>
            <pc:sldMk cId="352560423" sldId="261"/>
            <ac:graphicFrameMk id="121" creationId="{72DD256D-8D3E-219F-AC86-E51414CBBC70}"/>
          </ac:graphicFrameMkLst>
        </pc:graphicFrameChg>
        <pc:graphicFrameChg chg="add del">
          <ac:chgData name="EL AAMILI HAMZA" userId="178bb77b-182e-47ec-9162-877c2b9b1f06" providerId="ADAL" clId="{A988729C-30A0-4DF1-BE98-C64099B63B34}" dt="2024-10-29T11:24:45.892" v="413" actId="26606"/>
          <ac:graphicFrameMkLst>
            <pc:docMk/>
            <pc:sldMk cId="352560423" sldId="261"/>
            <ac:graphicFrameMk id="123" creationId="{22890CD1-544D-9786-38D9-80130A4F6547}"/>
          </ac:graphicFrameMkLst>
        </pc:graphicFrameChg>
        <pc:graphicFrameChg chg="add del mod modGraphic">
          <ac:chgData name="EL AAMILI HAMZA" userId="178bb77b-182e-47ec-9162-877c2b9b1f06" providerId="ADAL" clId="{A988729C-30A0-4DF1-BE98-C64099B63B34}" dt="2024-10-29T11:39:06.577" v="509" actId="478"/>
          <ac:graphicFrameMkLst>
            <pc:docMk/>
            <pc:sldMk cId="352560423" sldId="261"/>
            <ac:graphicFrameMk id="3179" creationId="{FD93F900-266D-DBAB-795B-96FE2777787B}"/>
          </ac:graphicFrameMkLst>
        </pc:graphicFrameChg>
        <pc:picChg chg="add del mod">
          <ac:chgData name="EL AAMILI HAMZA" userId="178bb77b-182e-47ec-9162-877c2b9b1f06" providerId="ADAL" clId="{A988729C-30A0-4DF1-BE98-C64099B63B34}" dt="2024-10-29T11:38:52.165" v="505" actId="1076"/>
          <ac:picMkLst>
            <pc:docMk/>
            <pc:sldMk cId="352560423" sldId="261"/>
            <ac:picMk id="3074" creationId="{B218D4A0-A1A4-1B7D-573E-30A15D1D19FF}"/>
          </ac:picMkLst>
        </pc:picChg>
      </pc:sldChg>
      <pc:sldChg chg="add del">
        <pc:chgData name="EL AAMILI HAMZA" userId="178bb77b-182e-47ec-9162-877c2b9b1f06" providerId="ADAL" clId="{A988729C-30A0-4DF1-BE98-C64099B63B34}" dt="2024-10-29T11:43:55.490" v="520" actId="2696"/>
        <pc:sldMkLst>
          <pc:docMk/>
          <pc:sldMk cId="311621899" sldId="262"/>
        </pc:sldMkLst>
      </pc:sldChg>
      <pc:sldChg chg="addSp delSp modSp add mod modTransition addAnim modAnim">
        <pc:chgData name="EL AAMILI HAMZA" userId="178bb77b-182e-47ec-9162-877c2b9b1f06" providerId="ADAL" clId="{A988729C-30A0-4DF1-BE98-C64099B63B34}" dt="2024-10-29T12:23:25.043" v="775"/>
        <pc:sldMkLst>
          <pc:docMk/>
          <pc:sldMk cId="2239548831" sldId="262"/>
        </pc:sldMkLst>
        <pc:spChg chg="mod ord">
          <ac:chgData name="EL AAMILI HAMZA" userId="178bb77b-182e-47ec-9162-877c2b9b1f06" providerId="ADAL" clId="{A988729C-30A0-4DF1-BE98-C64099B63B34}" dt="2024-10-29T12:09:03.319" v="616" actId="1076"/>
          <ac:spMkLst>
            <pc:docMk/>
            <pc:sldMk cId="2239548831" sldId="262"/>
            <ac:spMk id="3" creationId="{A0842C56-C034-0A75-6B84-05458CD4F725}"/>
          </ac:spMkLst>
        </pc:spChg>
        <pc:spChg chg="del">
          <ac:chgData name="EL AAMILI HAMZA" userId="178bb77b-182e-47ec-9162-877c2b9b1f06" providerId="ADAL" clId="{A988729C-30A0-4DF1-BE98-C64099B63B34}" dt="2024-10-29T12:08:41.615" v="610" actId="26606"/>
          <ac:spMkLst>
            <pc:docMk/>
            <pc:sldMk cId="2239548831" sldId="262"/>
            <ac:spMk id="3184" creationId="{9E42A928-5370-45ED-721A-E6EA31341C37}"/>
          </ac:spMkLst>
        </pc:spChg>
        <pc:spChg chg="del">
          <ac:chgData name="EL AAMILI HAMZA" userId="178bb77b-182e-47ec-9162-877c2b9b1f06" providerId="ADAL" clId="{A988729C-30A0-4DF1-BE98-C64099B63B34}" dt="2024-10-29T12:08:41.615" v="610" actId="26606"/>
          <ac:spMkLst>
            <pc:docMk/>
            <pc:sldMk cId="2239548831" sldId="262"/>
            <ac:spMk id="3186" creationId="{0D082FBC-CAC0-2AFB-F65E-76E75A403FD6}"/>
          </ac:spMkLst>
        </pc:spChg>
        <pc:spChg chg="del">
          <ac:chgData name="EL AAMILI HAMZA" userId="178bb77b-182e-47ec-9162-877c2b9b1f06" providerId="ADAL" clId="{A988729C-30A0-4DF1-BE98-C64099B63B34}" dt="2024-10-29T12:08:41.615" v="610" actId="26606"/>
          <ac:spMkLst>
            <pc:docMk/>
            <pc:sldMk cId="2239548831" sldId="262"/>
            <ac:spMk id="3188" creationId="{CBDAB0BF-97B5-4404-5EE2-5BC89B2716E4}"/>
          </ac:spMkLst>
        </pc:spChg>
        <pc:spChg chg="add">
          <ac:chgData name="EL AAMILI HAMZA" userId="178bb77b-182e-47ec-9162-877c2b9b1f06" providerId="ADAL" clId="{A988729C-30A0-4DF1-BE98-C64099B63B34}" dt="2024-10-29T12:08:41.615" v="610" actId="26606"/>
          <ac:spMkLst>
            <pc:docMk/>
            <pc:sldMk cId="2239548831" sldId="262"/>
            <ac:spMk id="4103" creationId="{247A131F-D5DE-41A5-B4CF-4F345319B40B}"/>
          </ac:spMkLst>
        </pc:spChg>
        <pc:spChg chg="add">
          <ac:chgData name="EL AAMILI HAMZA" userId="178bb77b-182e-47ec-9162-877c2b9b1f06" providerId="ADAL" clId="{A988729C-30A0-4DF1-BE98-C64099B63B34}" dt="2024-10-29T12:08:41.615" v="610" actId="26606"/>
          <ac:spMkLst>
            <pc:docMk/>
            <pc:sldMk cId="2239548831" sldId="262"/>
            <ac:spMk id="4105" creationId="{3AF4666D-BD98-40A5-A75F-478B982010B2}"/>
          </ac:spMkLst>
        </pc:spChg>
        <pc:spChg chg="add">
          <ac:chgData name="EL AAMILI HAMZA" userId="178bb77b-182e-47ec-9162-877c2b9b1f06" providerId="ADAL" clId="{A988729C-30A0-4DF1-BE98-C64099B63B34}" dt="2024-10-29T12:08:41.615" v="610" actId="26606"/>
          <ac:spMkLst>
            <pc:docMk/>
            <pc:sldMk cId="2239548831" sldId="262"/>
            <ac:spMk id="4107" creationId="{68680585-71F9-4721-A998-4974171D2EB4}"/>
          </ac:spMkLst>
        </pc:spChg>
        <pc:spChg chg="add">
          <ac:chgData name="EL AAMILI HAMZA" userId="178bb77b-182e-47ec-9162-877c2b9b1f06" providerId="ADAL" clId="{A988729C-30A0-4DF1-BE98-C64099B63B34}" dt="2024-10-29T12:08:41.615" v="610" actId="26606"/>
          <ac:spMkLst>
            <pc:docMk/>
            <pc:sldMk cId="2239548831" sldId="262"/>
            <ac:spMk id="4109" creationId="{12BC95C2-2EEC-4F59-ABA8-660B0D059CCF}"/>
          </ac:spMkLst>
        </pc:spChg>
        <pc:spChg chg="add">
          <ac:chgData name="EL AAMILI HAMZA" userId="178bb77b-182e-47ec-9162-877c2b9b1f06" providerId="ADAL" clId="{A988729C-30A0-4DF1-BE98-C64099B63B34}" dt="2024-10-29T12:08:41.615" v="610" actId="26606"/>
          <ac:spMkLst>
            <pc:docMk/>
            <pc:sldMk cId="2239548831" sldId="262"/>
            <ac:spMk id="4129" creationId="{F1174801-1395-44C5-9B00-CCAC45C056E7}"/>
          </ac:spMkLst>
        </pc:spChg>
        <pc:spChg chg="add">
          <ac:chgData name="EL AAMILI HAMZA" userId="178bb77b-182e-47ec-9162-877c2b9b1f06" providerId="ADAL" clId="{A988729C-30A0-4DF1-BE98-C64099B63B34}" dt="2024-10-29T12:08:41.615" v="610" actId="26606"/>
          <ac:spMkLst>
            <pc:docMk/>
            <pc:sldMk cId="2239548831" sldId="262"/>
            <ac:spMk id="4131" creationId="{996DFAFB-BCE1-4BEC-82FB-D574234DEF0A}"/>
          </ac:spMkLst>
        </pc:spChg>
        <pc:spChg chg="add">
          <ac:chgData name="EL AAMILI HAMZA" userId="178bb77b-182e-47ec-9162-877c2b9b1f06" providerId="ADAL" clId="{A988729C-30A0-4DF1-BE98-C64099B63B34}" dt="2024-10-29T12:08:41.615" v="610" actId="26606"/>
          <ac:spMkLst>
            <pc:docMk/>
            <pc:sldMk cId="2239548831" sldId="262"/>
            <ac:spMk id="4133" creationId="{F23DAFF7-4C98-4E0E-8986-198D54B6C1F0}"/>
          </ac:spMkLst>
        </pc:spChg>
        <pc:grpChg chg="del">
          <ac:chgData name="EL AAMILI HAMZA" userId="178bb77b-182e-47ec-9162-877c2b9b1f06" providerId="ADAL" clId="{A988729C-30A0-4DF1-BE98-C64099B63B34}" dt="2024-10-29T12:08:41.615" v="610" actId="26606"/>
          <ac:grpSpMkLst>
            <pc:docMk/>
            <pc:sldMk cId="2239548831" sldId="262"/>
            <ac:grpSpMk id="3190" creationId="{704A24C7-8179-66E4-96D3-D7566DE96FBC}"/>
          </ac:grpSpMkLst>
        </pc:grpChg>
        <pc:grpChg chg="del">
          <ac:chgData name="EL AAMILI HAMZA" userId="178bb77b-182e-47ec-9162-877c2b9b1f06" providerId="ADAL" clId="{A988729C-30A0-4DF1-BE98-C64099B63B34}" dt="2024-10-29T12:08:41.615" v="610" actId="26606"/>
          <ac:grpSpMkLst>
            <pc:docMk/>
            <pc:sldMk cId="2239548831" sldId="262"/>
            <ac:grpSpMk id="3199" creationId="{999B7F5D-6518-0929-3FE9-980217BD85CB}"/>
          </ac:grpSpMkLst>
        </pc:grpChg>
        <pc:grpChg chg="add">
          <ac:chgData name="EL AAMILI HAMZA" userId="178bb77b-182e-47ec-9162-877c2b9b1f06" providerId="ADAL" clId="{A988729C-30A0-4DF1-BE98-C64099B63B34}" dt="2024-10-29T12:08:41.615" v="610" actId="26606"/>
          <ac:grpSpMkLst>
            <pc:docMk/>
            <pc:sldMk cId="2239548831" sldId="262"/>
            <ac:grpSpMk id="4111" creationId="{03E9870D-4BBA-43AF-8D44-BBADF020CFF6}"/>
          </ac:grpSpMkLst>
        </pc:grpChg>
        <pc:grpChg chg="add">
          <ac:chgData name="EL AAMILI HAMZA" userId="178bb77b-182e-47ec-9162-877c2b9b1f06" providerId="ADAL" clId="{A988729C-30A0-4DF1-BE98-C64099B63B34}" dt="2024-10-29T12:08:41.615" v="610" actId="26606"/>
          <ac:grpSpMkLst>
            <pc:docMk/>
            <pc:sldMk cId="2239548831" sldId="262"/>
            <ac:grpSpMk id="4120" creationId="{C3279E8D-2BAA-4CB1-834B-09FADD54DE56}"/>
          </ac:grpSpMkLst>
        </pc:grpChg>
        <pc:grpChg chg="add">
          <ac:chgData name="EL AAMILI HAMZA" userId="178bb77b-182e-47ec-9162-877c2b9b1f06" providerId="ADAL" clId="{A988729C-30A0-4DF1-BE98-C64099B63B34}" dt="2024-10-29T12:08:41.615" v="610" actId="26606"/>
          <ac:grpSpMkLst>
            <pc:docMk/>
            <pc:sldMk cId="2239548831" sldId="262"/>
            <ac:grpSpMk id="4135" creationId="{18579DB9-24B0-487B-81E3-8D02AD5F8C81}"/>
          </ac:grpSpMkLst>
        </pc:grpChg>
        <pc:grpChg chg="add">
          <ac:chgData name="EL AAMILI HAMZA" userId="178bb77b-182e-47ec-9162-877c2b9b1f06" providerId="ADAL" clId="{A988729C-30A0-4DF1-BE98-C64099B63B34}" dt="2024-10-29T12:08:41.615" v="610" actId="26606"/>
          <ac:grpSpMkLst>
            <pc:docMk/>
            <pc:sldMk cId="2239548831" sldId="262"/>
            <ac:grpSpMk id="4144" creationId="{8F281804-17FE-49B9-9065-1A44CD473CAE}"/>
          </ac:grpSpMkLst>
        </pc:grpChg>
        <pc:graphicFrameChg chg="add del mod">
          <ac:chgData name="EL AAMILI HAMZA" userId="178bb77b-182e-47ec-9162-877c2b9b1f06" providerId="ADAL" clId="{A988729C-30A0-4DF1-BE98-C64099B63B34}" dt="2024-10-29T12:09:42.860" v="619" actId="478"/>
          <ac:graphicFrameMkLst>
            <pc:docMk/>
            <pc:sldMk cId="2239548831" sldId="262"/>
            <ac:graphicFrameMk id="2" creationId="{CF88DAE6-F897-E6E0-DEB3-E6DE9446C71C}"/>
          </ac:graphicFrameMkLst>
        </pc:graphicFrameChg>
        <pc:graphicFrameChg chg="add mod modGraphic">
          <ac:chgData name="EL AAMILI HAMZA" userId="178bb77b-182e-47ec-9162-877c2b9b1f06" providerId="ADAL" clId="{A988729C-30A0-4DF1-BE98-C64099B63B34}" dt="2024-10-29T12:21:40.325" v="769" actId="14100"/>
          <ac:graphicFrameMkLst>
            <pc:docMk/>
            <pc:sldMk cId="2239548831" sldId="262"/>
            <ac:graphicFrameMk id="4" creationId="{1580B546-FB84-20D3-0C52-A56E3C742D1C}"/>
          </ac:graphicFrameMkLst>
        </pc:graphicFrameChg>
        <pc:graphicFrameChg chg="del">
          <ac:chgData name="EL AAMILI HAMZA" userId="178bb77b-182e-47ec-9162-877c2b9b1f06" providerId="ADAL" clId="{A988729C-30A0-4DF1-BE98-C64099B63B34}" dt="2024-10-29T12:08:15.980" v="608" actId="478"/>
          <ac:graphicFrameMkLst>
            <pc:docMk/>
            <pc:sldMk cId="2239548831" sldId="262"/>
            <ac:graphicFrameMk id="15" creationId="{95BEAC5C-A806-E957-7F52-BFDA56BCCACF}"/>
          </ac:graphicFrameMkLst>
        </pc:graphicFrameChg>
        <pc:picChg chg="del">
          <ac:chgData name="EL AAMILI HAMZA" userId="178bb77b-182e-47ec-9162-877c2b9b1f06" providerId="ADAL" clId="{A988729C-30A0-4DF1-BE98-C64099B63B34}" dt="2024-10-29T12:08:11.928" v="607" actId="478"/>
          <ac:picMkLst>
            <pc:docMk/>
            <pc:sldMk cId="2239548831" sldId="262"/>
            <ac:picMk id="3074" creationId="{C6647801-3650-ADCB-53CD-AD7113A42BE1}"/>
          </ac:picMkLst>
        </pc:picChg>
        <pc:picChg chg="add mod">
          <ac:chgData name="EL AAMILI HAMZA" userId="178bb77b-182e-47ec-9162-877c2b9b1f06" providerId="ADAL" clId="{A988729C-30A0-4DF1-BE98-C64099B63B34}" dt="2024-10-29T12:08:41.615" v="610" actId="26606"/>
          <ac:picMkLst>
            <pc:docMk/>
            <pc:sldMk cId="2239548831" sldId="262"/>
            <ac:picMk id="4098" creationId="{6E19E695-FCA4-C925-1681-4578AA3B7251}"/>
          </ac:picMkLst>
        </pc:picChg>
      </pc:sldChg>
      <pc:sldChg chg="add del">
        <pc:chgData name="EL AAMILI HAMZA" userId="178bb77b-182e-47ec-9162-877c2b9b1f06" providerId="ADAL" clId="{A988729C-30A0-4DF1-BE98-C64099B63B34}" dt="2024-10-29T11:46:46.543" v="542" actId="47"/>
        <pc:sldMkLst>
          <pc:docMk/>
          <pc:sldMk cId="4085579441" sldId="262"/>
        </pc:sldMkLst>
      </pc:sldChg>
      <pc:sldChg chg="addSp delSp modSp add mod modTransition delAnim modAnim">
        <pc:chgData name="EL AAMILI HAMZA" userId="178bb77b-182e-47ec-9162-877c2b9b1f06" providerId="ADAL" clId="{A988729C-30A0-4DF1-BE98-C64099B63B34}" dt="2024-11-07T10:14:21.782" v="1103"/>
        <pc:sldMkLst>
          <pc:docMk/>
          <pc:sldMk cId="1442663836" sldId="263"/>
        </pc:sldMkLst>
        <pc:spChg chg="mod ord">
          <ac:chgData name="EL AAMILI HAMZA" userId="178bb77b-182e-47ec-9162-877c2b9b1f06" providerId="ADAL" clId="{A988729C-30A0-4DF1-BE98-C64099B63B34}" dt="2024-10-29T12:47:13.528" v="860" actId="14100"/>
          <ac:spMkLst>
            <pc:docMk/>
            <pc:sldMk cId="1442663836" sldId="263"/>
            <ac:spMk id="3" creationId="{47D4EF4D-94A6-BE99-9924-70DD43AED9B5}"/>
          </ac:spMkLst>
        </pc:spChg>
        <pc:spChg chg="add del">
          <ac:chgData name="EL AAMILI HAMZA" userId="178bb77b-182e-47ec-9162-877c2b9b1f06" providerId="ADAL" clId="{A988729C-30A0-4DF1-BE98-C64099B63B34}" dt="2024-10-29T12:32:15.816" v="780" actId="22"/>
          <ac:spMkLst>
            <pc:docMk/>
            <pc:sldMk cId="1442663836" sldId="263"/>
            <ac:spMk id="5" creationId="{1AE51572-BAEE-4A90-3F7D-DFCB70EF5356}"/>
          </ac:spMkLst>
        </pc:spChg>
        <pc:spChg chg="del">
          <ac:chgData name="EL AAMILI HAMZA" userId="178bb77b-182e-47ec-9162-877c2b9b1f06" providerId="ADAL" clId="{A988729C-30A0-4DF1-BE98-C64099B63B34}" dt="2024-10-29T12:35:33.784" v="809" actId="26606"/>
          <ac:spMkLst>
            <pc:docMk/>
            <pc:sldMk cId="1442663836" sldId="263"/>
            <ac:spMk id="4103" creationId="{C8F739F7-F43C-DD46-E35A-AEBD52658BF1}"/>
          </ac:spMkLst>
        </pc:spChg>
        <pc:spChg chg="del">
          <ac:chgData name="EL AAMILI HAMZA" userId="178bb77b-182e-47ec-9162-877c2b9b1f06" providerId="ADAL" clId="{A988729C-30A0-4DF1-BE98-C64099B63B34}" dt="2024-10-29T12:35:33.784" v="809" actId="26606"/>
          <ac:spMkLst>
            <pc:docMk/>
            <pc:sldMk cId="1442663836" sldId="263"/>
            <ac:spMk id="4105" creationId="{A1068109-8DEC-8784-AB56-8CB78F8D1ABE}"/>
          </ac:spMkLst>
        </pc:spChg>
        <pc:spChg chg="del">
          <ac:chgData name="EL AAMILI HAMZA" userId="178bb77b-182e-47ec-9162-877c2b9b1f06" providerId="ADAL" clId="{A988729C-30A0-4DF1-BE98-C64099B63B34}" dt="2024-10-29T12:35:33.784" v="809" actId="26606"/>
          <ac:spMkLst>
            <pc:docMk/>
            <pc:sldMk cId="1442663836" sldId="263"/>
            <ac:spMk id="4107" creationId="{59DA5116-2A07-5DD0-9022-CC07CCF322ED}"/>
          </ac:spMkLst>
        </pc:spChg>
        <pc:spChg chg="del">
          <ac:chgData name="EL AAMILI HAMZA" userId="178bb77b-182e-47ec-9162-877c2b9b1f06" providerId="ADAL" clId="{A988729C-30A0-4DF1-BE98-C64099B63B34}" dt="2024-10-29T12:35:33.784" v="809" actId="26606"/>
          <ac:spMkLst>
            <pc:docMk/>
            <pc:sldMk cId="1442663836" sldId="263"/>
            <ac:spMk id="4109" creationId="{61287AA8-821D-942B-EC3D-ECEC92B26891}"/>
          </ac:spMkLst>
        </pc:spChg>
        <pc:spChg chg="del">
          <ac:chgData name="EL AAMILI HAMZA" userId="178bb77b-182e-47ec-9162-877c2b9b1f06" providerId="ADAL" clId="{A988729C-30A0-4DF1-BE98-C64099B63B34}" dt="2024-10-29T12:35:33.784" v="809" actId="26606"/>
          <ac:spMkLst>
            <pc:docMk/>
            <pc:sldMk cId="1442663836" sldId="263"/>
            <ac:spMk id="4129" creationId="{6B4814F1-A5FA-6626-9AD0-8675152D0E00}"/>
          </ac:spMkLst>
        </pc:spChg>
        <pc:spChg chg="del">
          <ac:chgData name="EL AAMILI HAMZA" userId="178bb77b-182e-47ec-9162-877c2b9b1f06" providerId="ADAL" clId="{A988729C-30A0-4DF1-BE98-C64099B63B34}" dt="2024-10-29T12:35:33.784" v="809" actId="26606"/>
          <ac:spMkLst>
            <pc:docMk/>
            <pc:sldMk cId="1442663836" sldId="263"/>
            <ac:spMk id="4131" creationId="{80D70ED6-4E7F-5CD4-6367-896E94D45026}"/>
          </ac:spMkLst>
        </pc:spChg>
        <pc:spChg chg="del">
          <ac:chgData name="EL AAMILI HAMZA" userId="178bb77b-182e-47ec-9162-877c2b9b1f06" providerId="ADAL" clId="{A988729C-30A0-4DF1-BE98-C64099B63B34}" dt="2024-10-29T12:35:33.784" v="809" actId="26606"/>
          <ac:spMkLst>
            <pc:docMk/>
            <pc:sldMk cId="1442663836" sldId="263"/>
            <ac:spMk id="4133" creationId="{28332C16-EAE9-7C74-29DB-817021CCDF3F}"/>
          </ac:spMkLst>
        </pc:spChg>
        <pc:spChg chg="add del">
          <ac:chgData name="EL AAMILI HAMZA" userId="178bb77b-182e-47ec-9162-877c2b9b1f06" providerId="ADAL" clId="{A988729C-30A0-4DF1-BE98-C64099B63B34}" dt="2024-10-29T12:39:22.693" v="820" actId="26606"/>
          <ac:spMkLst>
            <pc:docMk/>
            <pc:sldMk cId="1442663836" sldId="263"/>
            <ac:spMk id="4158" creationId="{247A131F-D5DE-41A5-B4CF-4F345319B40B}"/>
          </ac:spMkLst>
        </pc:spChg>
        <pc:spChg chg="add del">
          <ac:chgData name="EL AAMILI HAMZA" userId="178bb77b-182e-47ec-9162-877c2b9b1f06" providerId="ADAL" clId="{A988729C-30A0-4DF1-BE98-C64099B63B34}" dt="2024-10-29T12:39:22.693" v="820" actId="26606"/>
          <ac:spMkLst>
            <pc:docMk/>
            <pc:sldMk cId="1442663836" sldId="263"/>
            <ac:spMk id="4160" creationId="{3AF4666D-BD98-40A5-A75F-478B982010B2}"/>
          </ac:spMkLst>
        </pc:spChg>
        <pc:spChg chg="add del">
          <ac:chgData name="EL AAMILI HAMZA" userId="178bb77b-182e-47ec-9162-877c2b9b1f06" providerId="ADAL" clId="{A988729C-30A0-4DF1-BE98-C64099B63B34}" dt="2024-10-29T12:39:22.693" v="820" actId="26606"/>
          <ac:spMkLst>
            <pc:docMk/>
            <pc:sldMk cId="1442663836" sldId="263"/>
            <ac:spMk id="4162" creationId="{68680585-71F9-4721-A998-4974171D2EB4}"/>
          </ac:spMkLst>
        </pc:spChg>
        <pc:spChg chg="add del">
          <ac:chgData name="EL AAMILI HAMZA" userId="178bb77b-182e-47ec-9162-877c2b9b1f06" providerId="ADAL" clId="{A988729C-30A0-4DF1-BE98-C64099B63B34}" dt="2024-10-29T12:39:22.693" v="820" actId="26606"/>
          <ac:spMkLst>
            <pc:docMk/>
            <pc:sldMk cId="1442663836" sldId="263"/>
            <ac:spMk id="4164" creationId="{12BC95C2-2EEC-4F59-ABA8-660B0D059CCF}"/>
          </ac:spMkLst>
        </pc:spChg>
        <pc:spChg chg="add del">
          <ac:chgData name="EL AAMILI HAMZA" userId="178bb77b-182e-47ec-9162-877c2b9b1f06" providerId="ADAL" clId="{A988729C-30A0-4DF1-BE98-C64099B63B34}" dt="2024-10-29T12:39:22.693" v="820" actId="26606"/>
          <ac:spMkLst>
            <pc:docMk/>
            <pc:sldMk cId="1442663836" sldId="263"/>
            <ac:spMk id="4184" creationId="{F1174801-1395-44C5-9B00-CCAC45C056E7}"/>
          </ac:spMkLst>
        </pc:spChg>
        <pc:spChg chg="add del">
          <ac:chgData name="EL AAMILI HAMZA" userId="178bb77b-182e-47ec-9162-877c2b9b1f06" providerId="ADAL" clId="{A988729C-30A0-4DF1-BE98-C64099B63B34}" dt="2024-10-29T12:39:22.693" v="820" actId="26606"/>
          <ac:spMkLst>
            <pc:docMk/>
            <pc:sldMk cId="1442663836" sldId="263"/>
            <ac:spMk id="4186" creationId="{996DFAFB-BCE1-4BEC-82FB-D574234DEF0A}"/>
          </ac:spMkLst>
        </pc:spChg>
        <pc:spChg chg="add del">
          <ac:chgData name="EL AAMILI HAMZA" userId="178bb77b-182e-47ec-9162-877c2b9b1f06" providerId="ADAL" clId="{A988729C-30A0-4DF1-BE98-C64099B63B34}" dt="2024-10-29T12:39:22.693" v="820" actId="26606"/>
          <ac:spMkLst>
            <pc:docMk/>
            <pc:sldMk cId="1442663836" sldId="263"/>
            <ac:spMk id="4188" creationId="{60E728E6-A07E-4A6C-AB92-D56E1402F61A}"/>
          </ac:spMkLst>
        </pc:spChg>
        <pc:spChg chg="add del">
          <ac:chgData name="EL AAMILI HAMZA" userId="178bb77b-182e-47ec-9162-877c2b9b1f06" providerId="ADAL" clId="{A988729C-30A0-4DF1-BE98-C64099B63B34}" dt="2024-10-29T12:39:00.705" v="815" actId="26606"/>
          <ac:spMkLst>
            <pc:docMk/>
            <pc:sldMk cId="1442663836" sldId="263"/>
            <ac:spMk id="4217" creationId="{247A131F-D5DE-41A5-B4CF-4F345319B40B}"/>
          </ac:spMkLst>
        </pc:spChg>
        <pc:spChg chg="add del">
          <ac:chgData name="EL AAMILI HAMZA" userId="178bb77b-182e-47ec-9162-877c2b9b1f06" providerId="ADAL" clId="{A988729C-30A0-4DF1-BE98-C64099B63B34}" dt="2024-10-29T12:39:00.705" v="815" actId="26606"/>
          <ac:spMkLst>
            <pc:docMk/>
            <pc:sldMk cId="1442663836" sldId="263"/>
            <ac:spMk id="4219" creationId="{3AF4666D-BD98-40A5-A75F-478B982010B2}"/>
          </ac:spMkLst>
        </pc:spChg>
        <pc:spChg chg="add del">
          <ac:chgData name="EL AAMILI HAMZA" userId="178bb77b-182e-47ec-9162-877c2b9b1f06" providerId="ADAL" clId="{A988729C-30A0-4DF1-BE98-C64099B63B34}" dt="2024-10-29T12:39:00.705" v="815" actId="26606"/>
          <ac:spMkLst>
            <pc:docMk/>
            <pc:sldMk cId="1442663836" sldId="263"/>
            <ac:spMk id="4221" creationId="{68680585-71F9-4721-A998-4974171D2EB4}"/>
          </ac:spMkLst>
        </pc:spChg>
        <pc:spChg chg="add del">
          <ac:chgData name="EL AAMILI HAMZA" userId="178bb77b-182e-47ec-9162-877c2b9b1f06" providerId="ADAL" clId="{A988729C-30A0-4DF1-BE98-C64099B63B34}" dt="2024-10-29T12:39:00.705" v="815" actId="26606"/>
          <ac:spMkLst>
            <pc:docMk/>
            <pc:sldMk cId="1442663836" sldId="263"/>
            <ac:spMk id="4223" creationId="{12BC95C2-2EEC-4F59-ABA8-660B0D059CCF}"/>
          </ac:spMkLst>
        </pc:spChg>
        <pc:spChg chg="add del">
          <ac:chgData name="EL AAMILI HAMZA" userId="178bb77b-182e-47ec-9162-877c2b9b1f06" providerId="ADAL" clId="{A988729C-30A0-4DF1-BE98-C64099B63B34}" dt="2024-10-29T12:39:00.705" v="815" actId="26606"/>
          <ac:spMkLst>
            <pc:docMk/>
            <pc:sldMk cId="1442663836" sldId="263"/>
            <ac:spMk id="4243" creationId="{F1174801-1395-44C5-9B00-CCAC45C056E7}"/>
          </ac:spMkLst>
        </pc:spChg>
        <pc:spChg chg="add del">
          <ac:chgData name="EL AAMILI HAMZA" userId="178bb77b-182e-47ec-9162-877c2b9b1f06" providerId="ADAL" clId="{A988729C-30A0-4DF1-BE98-C64099B63B34}" dt="2024-10-29T12:39:00.705" v="815" actId="26606"/>
          <ac:spMkLst>
            <pc:docMk/>
            <pc:sldMk cId="1442663836" sldId="263"/>
            <ac:spMk id="4245" creationId="{996DFAFB-BCE1-4BEC-82FB-D574234DEF0A}"/>
          </ac:spMkLst>
        </pc:spChg>
        <pc:spChg chg="add del">
          <ac:chgData name="EL AAMILI HAMZA" userId="178bb77b-182e-47ec-9162-877c2b9b1f06" providerId="ADAL" clId="{A988729C-30A0-4DF1-BE98-C64099B63B34}" dt="2024-10-29T12:39:00.705" v="815" actId="26606"/>
          <ac:spMkLst>
            <pc:docMk/>
            <pc:sldMk cId="1442663836" sldId="263"/>
            <ac:spMk id="4247" creationId="{F23DAFF7-4C98-4E0E-8986-198D54B6C1F0}"/>
          </ac:spMkLst>
        </pc:spChg>
        <pc:spChg chg="add del">
          <ac:chgData name="EL AAMILI HAMZA" userId="178bb77b-182e-47ec-9162-877c2b9b1f06" providerId="ADAL" clId="{A988729C-30A0-4DF1-BE98-C64099B63B34}" dt="2024-10-29T12:39:04.196" v="817" actId="26606"/>
          <ac:spMkLst>
            <pc:docMk/>
            <pc:sldMk cId="1442663836" sldId="263"/>
            <ac:spMk id="4272" creationId="{247A131F-D5DE-41A5-B4CF-4F345319B40B}"/>
          </ac:spMkLst>
        </pc:spChg>
        <pc:spChg chg="add del">
          <ac:chgData name="EL AAMILI HAMZA" userId="178bb77b-182e-47ec-9162-877c2b9b1f06" providerId="ADAL" clId="{A988729C-30A0-4DF1-BE98-C64099B63B34}" dt="2024-10-29T12:39:04.196" v="817" actId="26606"/>
          <ac:spMkLst>
            <pc:docMk/>
            <pc:sldMk cId="1442663836" sldId="263"/>
            <ac:spMk id="4273" creationId="{3AF4666D-BD98-40A5-A75F-478B982010B2}"/>
          </ac:spMkLst>
        </pc:spChg>
        <pc:spChg chg="add del">
          <ac:chgData name="EL AAMILI HAMZA" userId="178bb77b-182e-47ec-9162-877c2b9b1f06" providerId="ADAL" clId="{A988729C-30A0-4DF1-BE98-C64099B63B34}" dt="2024-10-29T12:39:04.196" v="817" actId="26606"/>
          <ac:spMkLst>
            <pc:docMk/>
            <pc:sldMk cId="1442663836" sldId="263"/>
            <ac:spMk id="4274" creationId="{68680585-71F9-4721-A998-4974171D2EB4}"/>
          </ac:spMkLst>
        </pc:spChg>
        <pc:spChg chg="add del">
          <ac:chgData name="EL AAMILI HAMZA" userId="178bb77b-182e-47ec-9162-877c2b9b1f06" providerId="ADAL" clId="{A988729C-30A0-4DF1-BE98-C64099B63B34}" dt="2024-10-29T12:39:04.196" v="817" actId="26606"/>
          <ac:spMkLst>
            <pc:docMk/>
            <pc:sldMk cId="1442663836" sldId="263"/>
            <ac:spMk id="4275" creationId="{12BC95C2-2EEC-4F59-ABA8-660B0D059CCF}"/>
          </ac:spMkLst>
        </pc:spChg>
        <pc:spChg chg="add del">
          <ac:chgData name="EL AAMILI HAMZA" userId="178bb77b-182e-47ec-9162-877c2b9b1f06" providerId="ADAL" clId="{A988729C-30A0-4DF1-BE98-C64099B63B34}" dt="2024-10-29T12:39:04.196" v="817" actId="26606"/>
          <ac:spMkLst>
            <pc:docMk/>
            <pc:sldMk cId="1442663836" sldId="263"/>
            <ac:spMk id="4292" creationId="{F1174801-1395-44C5-9B00-CCAC45C056E7}"/>
          </ac:spMkLst>
        </pc:spChg>
        <pc:spChg chg="add del">
          <ac:chgData name="EL AAMILI HAMZA" userId="178bb77b-182e-47ec-9162-877c2b9b1f06" providerId="ADAL" clId="{A988729C-30A0-4DF1-BE98-C64099B63B34}" dt="2024-10-29T12:39:04.196" v="817" actId="26606"/>
          <ac:spMkLst>
            <pc:docMk/>
            <pc:sldMk cId="1442663836" sldId="263"/>
            <ac:spMk id="4293" creationId="{996DFAFB-BCE1-4BEC-82FB-D574234DEF0A}"/>
          </ac:spMkLst>
        </pc:spChg>
        <pc:spChg chg="add del">
          <ac:chgData name="EL AAMILI HAMZA" userId="178bb77b-182e-47ec-9162-877c2b9b1f06" providerId="ADAL" clId="{A988729C-30A0-4DF1-BE98-C64099B63B34}" dt="2024-10-29T12:39:22.464" v="819" actId="26606"/>
          <ac:spMkLst>
            <pc:docMk/>
            <pc:sldMk cId="1442663836" sldId="263"/>
            <ac:spMk id="4311" creationId="{247A131F-D5DE-41A5-B4CF-4F345319B40B}"/>
          </ac:spMkLst>
        </pc:spChg>
        <pc:spChg chg="add del">
          <ac:chgData name="EL AAMILI HAMZA" userId="178bb77b-182e-47ec-9162-877c2b9b1f06" providerId="ADAL" clId="{A988729C-30A0-4DF1-BE98-C64099B63B34}" dt="2024-10-29T12:39:22.464" v="819" actId="26606"/>
          <ac:spMkLst>
            <pc:docMk/>
            <pc:sldMk cId="1442663836" sldId="263"/>
            <ac:spMk id="4312" creationId="{3AF4666D-BD98-40A5-A75F-478B982010B2}"/>
          </ac:spMkLst>
        </pc:spChg>
        <pc:spChg chg="add del">
          <ac:chgData name="EL AAMILI HAMZA" userId="178bb77b-182e-47ec-9162-877c2b9b1f06" providerId="ADAL" clId="{A988729C-30A0-4DF1-BE98-C64099B63B34}" dt="2024-10-29T12:39:22.464" v="819" actId="26606"/>
          <ac:spMkLst>
            <pc:docMk/>
            <pc:sldMk cId="1442663836" sldId="263"/>
            <ac:spMk id="4313" creationId="{68680585-71F9-4721-A998-4974171D2EB4}"/>
          </ac:spMkLst>
        </pc:spChg>
        <pc:spChg chg="add del">
          <ac:chgData name="EL AAMILI HAMZA" userId="178bb77b-182e-47ec-9162-877c2b9b1f06" providerId="ADAL" clId="{A988729C-30A0-4DF1-BE98-C64099B63B34}" dt="2024-10-29T12:39:22.464" v="819" actId="26606"/>
          <ac:spMkLst>
            <pc:docMk/>
            <pc:sldMk cId="1442663836" sldId="263"/>
            <ac:spMk id="4314" creationId="{12BC95C2-2EEC-4F59-ABA8-660B0D059CCF}"/>
          </ac:spMkLst>
        </pc:spChg>
        <pc:spChg chg="add del">
          <ac:chgData name="EL AAMILI HAMZA" userId="178bb77b-182e-47ec-9162-877c2b9b1f06" providerId="ADAL" clId="{A988729C-30A0-4DF1-BE98-C64099B63B34}" dt="2024-10-29T12:39:22.464" v="819" actId="26606"/>
          <ac:spMkLst>
            <pc:docMk/>
            <pc:sldMk cId="1442663836" sldId="263"/>
            <ac:spMk id="4317" creationId="{F1174801-1395-44C5-9B00-CCAC45C056E7}"/>
          </ac:spMkLst>
        </pc:spChg>
        <pc:spChg chg="add del">
          <ac:chgData name="EL AAMILI HAMZA" userId="178bb77b-182e-47ec-9162-877c2b9b1f06" providerId="ADAL" clId="{A988729C-30A0-4DF1-BE98-C64099B63B34}" dt="2024-10-29T12:39:22.464" v="819" actId="26606"/>
          <ac:spMkLst>
            <pc:docMk/>
            <pc:sldMk cId="1442663836" sldId="263"/>
            <ac:spMk id="4318" creationId="{996DFAFB-BCE1-4BEC-82FB-D574234DEF0A}"/>
          </ac:spMkLst>
        </pc:spChg>
        <pc:spChg chg="add">
          <ac:chgData name="EL AAMILI HAMZA" userId="178bb77b-182e-47ec-9162-877c2b9b1f06" providerId="ADAL" clId="{A988729C-30A0-4DF1-BE98-C64099B63B34}" dt="2024-10-29T12:39:22.693" v="820" actId="26606"/>
          <ac:spMkLst>
            <pc:docMk/>
            <pc:sldMk cId="1442663836" sldId="263"/>
            <ac:spMk id="4329" creationId="{247A131F-D5DE-41A5-B4CF-4F345319B40B}"/>
          </ac:spMkLst>
        </pc:spChg>
        <pc:spChg chg="add">
          <ac:chgData name="EL AAMILI HAMZA" userId="178bb77b-182e-47ec-9162-877c2b9b1f06" providerId="ADAL" clId="{A988729C-30A0-4DF1-BE98-C64099B63B34}" dt="2024-10-29T12:39:22.693" v="820" actId="26606"/>
          <ac:spMkLst>
            <pc:docMk/>
            <pc:sldMk cId="1442663836" sldId="263"/>
            <ac:spMk id="4330" creationId="{3AF4666D-BD98-40A5-A75F-478B982010B2}"/>
          </ac:spMkLst>
        </pc:spChg>
        <pc:spChg chg="add">
          <ac:chgData name="EL AAMILI HAMZA" userId="178bb77b-182e-47ec-9162-877c2b9b1f06" providerId="ADAL" clId="{A988729C-30A0-4DF1-BE98-C64099B63B34}" dt="2024-10-29T12:39:22.693" v="820" actId="26606"/>
          <ac:spMkLst>
            <pc:docMk/>
            <pc:sldMk cId="1442663836" sldId="263"/>
            <ac:spMk id="4331" creationId="{68680585-71F9-4721-A998-4974171D2EB4}"/>
          </ac:spMkLst>
        </pc:spChg>
        <pc:spChg chg="add">
          <ac:chgData name="EL AAMILI HAMZA" userId="178bb77b-182e-47ec-9162-877c2b9b1f06" providerId="ADAL" clId="{A988729C-30A0-4DF1-BE98-C64099B63B34}" dt="2024-10-29T12:39:22.693" v="820" actId="26606"/>
          <ac:spMkLst>
            <pc:docMk/>
            <pc:sldMk cId="1442663836" sldId="263"/>
            <ac:spMk id="4332" creationId="{12BC95C2-2EEC-4F59-ABA8-660B0D059CCF}"/>
          </ac:spMkLst>
        </pc:spChg>
        <pc:spChg chg="add">
          <ac:chgData name="EL AAMILI HAMZA" userId="178bb77b-182e-47ec-9162-877c2b9b1f06" providerId="ADAL" clId="{A988729C-30A0-4DF1-BE98-C64099B63B34}" dt="2024-10-29T12:39:22.693" v="820" actId="26606"/>
          <ac:spMkLst>
            <pc:docMk/>
            <pc:sldMk cId="1442663836" sldId="263"/>
            <ac:spMk id="4349" creationId="{F1174801-1395-44C5-9B00-CCAC45C056E7}"/>
          </ac:spMkLst>
        </pc:spChg>
        <pc:spChg chg="add">
          <ac:chgData name="EL AAMILI HAMZA" userId="178bb77b-182e-47ec-9162-877c2b9b1f06" providerId="ADAL" clId="{A988729C-30A0-4DF1-BE98-C64099B63B34}" dt="2024-10-29T12:39:22.693" v="820" actId="26606"/>
          <ac:spMkLst>
            <pc:docMk/>
            <pc:sldMk cId="1442663836" sldId="263"/>
            <ac:spMk id="4350" creationId="{996DFAFB-BCE1-4BEC-82FB-D574234DEF0A}"/>
          </ac:spMkLst>
        </pc:spChg>
        <pc:grpChg chg="del">
          <ac:chgData name="EL AAMILI HAMZA" userId="178bb77b-182e-47ec-9162-877c2b9b1f06" providerId="ADAL" clId="{A988729C-30A0-4DF1-BE98-C64099B63B34}" dt="2024-10-29T12:35:33.784" v="809" actId="26606"/>
          <ac:grpSpMkLst>
            <pc:docMk/>
            <pc:sldMk cId="1442663836" sldId="263"/>
            <ac:grpSpMk id="4111" creationId="{BAE2FDC5-943D-273F-DFB9-A1B359ACF023}"/>
          </ac:grpSpMkLst>
        </pc:grpChg>
        <pc:grpChg chg="del">
          <ac:chgData name="EL AAMILI HAMZA" userId="178bb77b-182e-47ec-9162-877c2b9b1f06" providerId="ADAL" clId="{A988729C-30A0-4DF1-BE98-C64099B63B34}" dt="2024-10-29T12:35:33.784" v="809" actId="26606"/>
          <ac:grpSpMkLst>
            <pc:docMk/>
            <pc:sldMk cId="1442663836" sldId="263"/>
            <ac:grpSpMk id="4120" creationId="{31412988-B047-AA26-025E-836B8EBD6806}"/>
          </ac:grpSpMkLst>
        </pc:grpChg>
        <pc:grpChg chg="del">
          <ac:chgData name="EL AAMILI HAMZA" userId="178bb77b-182e-47ec-9162-877c2b9b1f06" providerId="ADAL" clId="{A988729C-30A0-4DF1-BE98-C64099B63B34}" dt="2024-10-29T12:35:33.784" v="809" actId="26606"/>
          <ac:grpSpMkLst>
            <pc:docMk/>
            <pc:sldMk cId="1442663836" sldId="263"/>
            <ac:grpSpMk id="4135" creationId="{41889ACC-2F00-8ADD-7D2C-50AEA79DB618}"/>
          </ac:grpSpMkLst>
        </pc:grpChg>
        <pc:grpChg chg="del">
          <ac:chgData name="EL AAMILI HAMZA" userId="178bb77b-182e-47ec-9162-877c2b9b1f06" providerId="ADAL" clId="{A988729C-30A0-4DF1-BE98-C64099B63B34}" dt="2024-10-29T12:35:33.784" v="809" actId="26606"/>
          <ac:grpSpMkLst>
            <pc:docMk/>
            <pc:sldMk cId="1442663836" sldId="263"/>
            <ac:grpSpMk id="4144" creationId="{A4122486-E7EC-13DF-4911-3008927ABD6D}"/>
          </ac:grpSpMkLst>
        </pc:grpChg>
        <pc:grpChg chg="add del">
          <ac:chgData name="EL AAMILI HAMZA" userId="178bb77b-182e-47ec-9162-877c2b9b1f06" providerId="ADAL" clId="{A988729C-30A0-4DF1-BE98-C64099B63B34}" dt="2024-10-29T12:39:22.693" v="820" actId="26606"/>
          <ac:grpSpMkLst>
            <pc:docMk/>
            <pc:sldMk cId="1442663836" sldId="263"/>
            <ac:grpSpMk id="4166" creationId="{03E9870D-4BBA-43AF-8D44-BBADF020CFF6}"/>
          </ac:grpSpMkLst>
        </pc:grpChg>
        <pc:grpChg chg="add del">
          <ac:chgData name="EL AAMILI HAMZA" userId="178bb77b-182e-47ec-9162-877c2b9b1f06" providerId="ADAL" clId="{A988729C-30A0-4DF1-BE98-C64099B63B34}" dt="2024-10-29T12:39:22.693" v="820" actId="26606"/>
          <ac:grpSpMkLst>
            <pc:docMk/>
            <pc:sldMk cId="1442663836" sldId="263"/>
            <ac:grpSpMk id="4175" creationId="{C3279E8D-2BAA-4CB1-834B-09FADD54DE56}"/>
          </ac:grpSpMkLst>
        </pc:grpChg>
        <pc:grpChg chg="add del">
          <ac:chgData name="EL AAMILI HAMZA" userId="178bb77b-182e-47ec-9162-877c2b9b1f06" providerId="ADAL" clId="{A988729C-30A0-4DF1-BE98-C64099B63B34}" dt="2024-10-29T12:39:22.693" v="820" actId="26606"/>
          <ac:grpSpMkLst>
            <pc:docMk/>
            <pc:sldMk cId="1442663836" sldId="263"/>
            <ac:grpSpMk id="4190" creationId="{18579DB9-24B0-487B-81E3-8D02AD5F8C81}"/>
          </ac:grpSpMkLst>
        </pc:grpChg>
        <pc:grpChg chg="add del">
          <ac:chgData name="EL AAMILI HAMZA" userId="178bb77b-182e-47ec-9162-877c2b9b1f06" providerId="ADAL" clId="{A988729C-30A0-4DF1-BE98-C64099B63B34}" dt="2024-10-29T12:39:22.693" v="820" actId="26606"/>
          <ac:grpSpMkLst>
            <pc:docMk/>
            <pc:sldMk cId="1442663836" sldId="263"/>
            <ac:grpSpMk id="4199" creationId="{5C0E6139-8A19-4905-87E2-E547D7B7F1AF}"/>
          </ac:grpSpMkLst>
        </pc:grpChg>
        <pc:grpChg chg="add del">
          <ac:chgData name="EL AAMILI HAMZA" userId="178bb77b-182e-47ec-9162-877c2b9b1f06" providerId="ADAL" clId="{A988729C-30A0-4DF1-BE98-C64099B63B34}" dt="2024-10-29T12:39:22.693" v="820" actId="26606"/>
          <ac:grpSpMkLst>
            <pc:docMk/>
            <pc:sldMk cId="1442663836" sldId="263"/>
            <ac:grpSpMk id="4203" creationId="{8F281804-17FE-49B9-9065-1A44CD473CAE}"/>
          </ac:grpSpMkLst>
        </pc:grpChg>
        <pc:grpChg chg="add del">
          <ac:chgData name="EL AAMILI HAMZA" userId="178bb77b-182e-47ec-9162-877c2b9b1f06" providerId="ADAL" clId="{A988729C-30A0-4DF1-BE98-C64099B63B34}" dt="2024-10-29T12:39:00.705" v="815" actId="26606"/>
          <ac:grpSpMkLst>
            <pc:docMk/>
            <pc:sldMk cId="1442663836" sldId="263"/>
            <ac:grpSpMk id="4225" creationId="{03E9870D-4BBA-43AF-8D44-BBADF020CFF6}"/>
          </ac:grpSpMkLst>
        </pc:grpChg>
        <pc:grpChg chg="add del">
          <ac:chgData name="EL AAMILI HAMZA" userId="178bb77b-182e-47ec-9162-877c2b9b1f06" providerId="ADAL" clId="{A988729C-30A0-4DF1-BE98-C64099B63B34}" dt="2024-10-29T12:39:00.705" v="815" actId="26606"/>
          <ac:grpSpMkLst>
            <pc:docMk/>
            <pc:sldMk cId="1442663836" sldId="263"/>
            <ac:grpSpMk id="4234" creationId="{C3279E8D-2BAA-4CB1-834B-09FADD54DE56}"/>
          </ac:grpSpMkLst>
        </pc:grpChg>
        <pc:grpChg chg="add del">
          <ac:chgData name="EL AAMILI HAMZA" userId="178bb77b-182e-47ec-9162-877c2b9b1f06" providerId="ADAL" clId="{A988729C-30A0-4DF1-BE98-C64099B63B34}" dt="2024-10-29T12:39:00.705" v="815" actId="26606"/>
          <ac:grpSpMkLst>
            <pc:docMk/>
            <pc:sldMk cId="1442663836" sldId="263"/>
            <ac:grpSpMk id="4249" creationId="{18579DB9-24B0-487B-81E3-8D02AD5F8C81}"/>
          </ac:grpSpMkLst>
        </pc:grpChg>
        <pc:grpChg chg="add del">
          <ac:chgData name="EL AAMILI HAMZA" userId="178bb77b-182e-47ec-9162-877c2b9b1f06" providerId="ADAL" clId="{A988729C-30A0-4DF1-BE98-C64099B63B34}" dt="2024-10-29T12:39:04.196" v="817" actId="26606"/>
          <ac:grpSpMkLst>
            <pc:docMk/>
            <pc:sldMk cId="1442663836" sldId="263"/>
            <ac:grpSpMk id="4257" creationId="{EE033757-BE6B-4CBC-928C-EFBB96AED1DE}"/>
          </ac:grpSpMkLst>
        </pc:grpChg>
        <pc:grpChg chg="add del">
          <ac:chgData name="EL AAMILI HAMZA" userId="178bb77b-182e-47ec-9162-877c2b9b1f06" providerId="ADAL" clId="{A988729C-30A0-4DF1-BE98-C64099B63B34}" dt="2024-10-29T12:39:00.705" v="815" actId="26606"/>
          <ac:grpSpMkLst>
            <pc:docMk/>
            <pc:sldMk cId="1442663836" sldId="263"/>
            <ac:grpSpMk id="4258" creationId="{8F281804-17FE-49B9-9065-1A44CD473CAE}"/>
          </ac:grpSpMkLst>
        </pc:grpChg>
        <pc:grpChg chg="add del">
          <ac:chgData name="EL AAMILI HAMZA" userId="178bb77b-182e-47ec-9162-877c2b9b1f06" providerId="ADAL" clId="{A988729C-30A0-4DF1-BE98-C64099B63B34}" dt="2024-10-29T12:39:22.464" v="819" actId="26606"/>
          <ac:grpSpMkLst>
            <pc:docMk/>
            <pc:sldMk cId="1442663836" sldId="263"/>
            <ac:grpSpMk id="4261" creationId="{6B310A71-665E-47AB-9D80-2D90F7D92163}"/>
          </ac:grpSpMkLst>
        </pc:grpChg>
        <pc:grpChg chg="add del">
          <ac:chgData name="EL AAMILI HAMZA" userId="178bb77b-182e-47ec-9162-877c2b9b1f06" providerId="ADAL" clId="{A988729C-30A0-4DF1-BE98-C64099B63B34}" dt="2024-10-29T12:39:04.196" v="817" actId="26606"/>
          <ac:grpSpMkLst>
            <pc:docMk/>
            <pc:sldMk cId="1442663836" sldId="263"/>
            <ac:grpSpMk id="4276" creationId="{03E9870D-4BBA-43AF-8D44-BBADF020CFF6}"/>
          </ac:grpSpMkLst>
        </pc:grpChg>
        <pc:grpChg chg="add del">
          <ac:chgData name="EL AAMILI HAMZA" userId="178bb77b-182e-47ec-9162-877c2b9b1f06" providerId="ADAL" clId="{A988729C-30A0-4DF1-BE98-C64099B63B34}" dt="2024-10-29T12:39:04.196" v="817" actId="26606"/>
          <ac:grpSpMkLst>
            <pc:docMk/>
            <pc:sldMk cId="1442663836" sldId="263"/>
            <ac:grpSpMk id="4284" creationId="{C3279E8D-2BAA-4CB1-834B-09FADD54DE56}"/>
          </ac:grpSpMkLst>
        </pc:grpChg>
        <pc:grpChg chg="add del">
          <ac:chgData name="EL AAMILI HAMZA" userId="178bb77b-182e-47ec-9162-877c2b9b1f06" providerId="ADAL" clId="{A988729C-30A0-4DF1-BE98-C64099B63B34}" dt="2024-10-29T12:39:04.196" v="817" actId="26606"/>
          <ac:grpSpMkLst>
            <pc:docMk/>
            <pc:sldMk cId="1442663836" sldId="263"/>
            <ac:grpSpMk id="4294" creationId="{C58EB9D6-7434-4DCA-B246-4085B34C6886}"/>
          </ac:grpSpMkLst>
        </pc:grpChg>
        <pc:grpChg chg="add del">
          <ac:chgData name="EL AAMILI HAMZA" userId="178bb77b-182e-47ec-9162-877c2b9b1f06" providerId="ADAL" clId="{A988729C-30A0-4DF1-BE98-C64099B63B34}" dt="2024-10-29T12:39:04.196" v="817" actId="26606"/>
          <ac:grpSpMkLst>
            <pc:docMk/>
            <pc:sldMk cId="1442663836" sldId="263"/>
            <ac:grpSpMk id="4303" creationId="{DAE6C312-51AE-44B6-B77B-FE0F55ABFBA9}"/>
          </ac:grpSpMkLst>
        </pc:grpChg>
        <pc:grpChg chg="add del">
          <ac:chgData name="EL AAMILI HAMZA" userId="178bb77b-182e-47ec-9162-877c2b9b1f06" providerId="ADAL" clId="{A988729C-30A0-4DF1-BE98-C64099B63B34}" dt="2024-10-29T12:39:22.464" v="819" actId="26606"/>
          <ac:grpSpMkLst>
            <pc:docMk/>
            <pc:sldMk cId="1442663836" sldId="263"/>
            <ac:grpSpMk id="4315" creationId="{03E9870D-4BBA-43AF-8D44-BBADF020CFF6}"/>
          </ac:grpSpMkLst>
        </pc:grpChg>
        <pc:grpChg chg="add del">
          <ac:chgData name="EL AAMILI HAMZA" userId="178bb77b-182e-47ec-9162-877c2b9b1f06" providerId="ADAL" clId="{A988729C-30A0-4DF1-BE98-C64099B63B34}" dt="2024-10-29T12:39:22.464" v="819" actId="26606"/>
          <ac:grpSpMkLst>
            <pc:docMk/>
            <pc:sldMk cId="1442663836" sldId="263"/>
            <ac:grpSpMk id="4316" creationId="{C3279E8D-2BAA-4CB1-834B-09FADD54DE56}"/>
          </ac:grpSpMkLst>
        </pc:grpChg>
        <pc:grpChg chg="add del">
          <ac:chgData name="EL AAMILI HAMZA" userId="178bb77b-182e-47ec-9162-877c2b9b1f06" providerId="ADAL" clId="{A988729C-30A0-4DF1-BE98-C64099B63B34}" dt="2024-10-29T12:39:22.464" v="819" actId="26606"/>
          <ac:grpSpMkLst>
            <pc:docMk/>
            <pc:sldMk cId="1442663836" sldId="263"/>
            <ac:grpSpMk id="4319" creationId="{4210BA9D-B4AC-4A1D-B63B-44F10A9A7D49}"/>
          </ac:grpSpMkLst>
        </pc:grpChg>
        <pc:grpChg chg="add del">
          <ac:chgData name="EL AAMILI HAMZA" userId="178bb77b-182e-47ec-9162-877c2b9b1f06" providerId="ADAL" clId="{A988729C-30A0-4DF1-BE98-C64099B63B34}" dt="2024-10-29T12:39:22.464" v="819" actId="26606"/>
          <ac:grpSpMkLst>
            <pc:docMk/>
            <pc:sldMk cId="1442663836" sldId="263"/>
            <ac:grpSpMk id="4322" creationId="{80F56037-8334-4400-9C7A-A3BEFA96A8A6}"/>
          </ac:grpSpMkLst>
        </pc:grpChg>
        <pc:grpChg chg="add">
          <ac:chgData name="EL AAMILI HAMZA" userId="178bb77b-182e-47ec-9162-877c2b9b1f06" providerId="ADAL" clId="{A988729C-30A0-4DF1-BE98-C64099B63B34}" dt="2024-10-29T12:39:22.693" v="820" actId="26606"/>
          <ac:grpSpMkLst>
            <pc:docMk/>
            <pc:sldMk cId="1442663836" sldId="263"/>
            <ac:grpSpMk id="4333" creationId="{03E9870D-4BBA-43AF-8D44-BBADF020CFF6}"/>
          </ac:grpSpMkLst>
        </pc:grpChg>
        <pc:grpChg chg="add">
          <ac:chgData name="EL AAMILI HAMZA" userId="178bb77b-182e-47ec-9162-877c2b9b1f06" providerId="ADAL" clId="{A988729C-30A0-4DF1-BE98-C64099B63B34}" dt="2024-10-29T12:39:22.693" v="820" actId="26606"/>
          <ac:grpSpMkLst>
            <pc:docMk/>
            <pc:sldMk cId="1442663836" sldId="263"/>
            <ac:grpSpMk id="4341" creationId="{C3279E8D-2BAA-4CB1-834B-09FADD54DE56}"/>
          </ac:grpSpMkLst>
        </pc:grpChg>
        <pc:grpChg chg="add">
          <ac:chgData name="EL AAMILI HAMZA" userId="178bb77b-182e-47ec-9162-877c2b9b1f06" providerId="ADAL" clId="{A988729C-30A0-4DF1-BE98-C64099B63B34}" dt="2024-10-29T12:39:22.693" v="820" actId="26606"/>
          <ac:grpSpMkLst>
            <pc:docMk/>
            <pc:sldMk cId="1442663836" sldId="263"/>
            <ac:grpSpMk id="4351" creationId="{F99A87B6-0764-47AD-BF24-B54A16F9445B}"/>
          </ac:grpSpMkLst>
        </pc:grpChg>
        <pc:grpChg chg="add">
          <ac:chgData name="EL AAMILI HAMZA" userId="178bb77b-182e-47ec-9162-877c2b9b1f06" providerId="ADAL" clId="{A988729C-30A0-4DF1-BE98-C64099B63B34}" dt="2024-10-29T12:39:22.693" v="820" actId="26606"/>
          <ac:grpSpMkLst>
            <pc:docMk/>
            <pc:sldMk cId="1442663836" sldId="263"/>
            <ac:grpSpMk id="4359" creationId="{5C0E6139-8A19-4905-87E2-E547D7B7F1AF}"/>
          </ac:grpSpMkLst>
        </pc:grpChg>
        <pc:grpChg chg="add">
          <ac:chgData name="EL AAMILI HAMZA" userId="178bb77b-182e-47ec-9162-877c2b9b1f06" providerId="ADAL" clId="{A988729C-30A0-4DF1-BE98-C64099B63B34}" dt="2024-10-29T12:39:22.693" v="820" actId="26606"/>
          <ac:grpSpMkLst>
            <pc:docMk/>
            <pc:sldMk cId="1442663836" sldId="263"/>
            <ac:grpSpMk id="4361" creationId="{EE8A2E90-75F0-4F59-AE03-FE737F410E1A}"/>
          </ac:grpSpMkLst>
        </pc:grpChg>
        <pc:graphicFrameChg chg="del">
          <ac:chgData name="EL AAMILI HAMZA" userId="178bb77b-182e-47ec-9162-877c2b9b1f06" providerId="ADAL" clId="{A988729C-30A0-4DF1-BE98-C64099B63B34}" dt="2024-10-29T12:32:08.598" v="777" actId="478"/>
          <ac:graphicFrameMkLst>
            <pc:docMk/>
            <pc:sldMk cId="1442663836" sldId="263"/>
            <ac:graphicFrameMk id="4" creationId="{0BB97B18-0390-99EC-3676-8A18B1D6C192}"/>
          </ac:graphicFrameMkLst>
        </pc:graphicFrameChg>
        <pc:graphicFrameChg chg="add mod modGraphic">
          <ac:chgData name="EL AAMILI HAMZA" userId="178bb77b-182e-47ec-9162-877c2b9b1f06" providerId="ADAL" clId="{A988729C-30A0-4DF1-BE98-C64099B63B34}" dt="2024-10-29T13:06:16.238" v="937"/>
          <ac:graphicFrameMkLst>
            <pc:docMk/>
            <pc:sldMk cId="1442663836" sldId="263"/>
            <ac:graphicFrameMk id="8" creationId="{86B617DD-22C7-1239-A3CF-009B7105029F}"/>
          </ac:graphicFrameMkLst>
        </pc:graphicFrameChg>
        <pc:picChg chg="add mod ord modCrop">
          <ac:chgData name="EL AAMILI HAMZA" userId="178bb77b-182e-47ec-9162-877c2b9b1f06" providerId="ADAL" clId="{A988729C-30A0-4DF1-BE98-C64099B63B34}" dt="2024-10-29T12:49:00.424" v="868" actId="14100"/>
          <ac:picMkLst>
            <pc:docMk/>
            <pc:sldMk cId="1442663836" sldId="263"/>
            <ac:picMk id="7" creationId="{E04112B7-067D-D0DA-2230-7CFCA952CF05}"/>
          </ac:picMkLst>
        </pc:picChg>
        <pc:picChg chg="del">
          <ac:chgData name="EL AAMILI HAMZA" userId="178bb77b-182e-47ec-9162-877c2b9b1f06" providerId="ADAL" clId="{A988729C-30A0-4DF1-BE98-C64099B63B34}" dt="2024-10-29T12:32:12.359" v="778" actId="478"/>
          <ac:picMkLst>
            <pc:docMk/>
            <pc:sldMk cId="1442663836" sldId="263"/>
            <ac:picMk id="4098" creationId="{5DFDA8A7-A6B2-6752-0553-794FB5AC6475}"/>
          </ac:picMkLst>
        </pc:picChg>
      </pc:sldChg>
      <pc:sldChg chg="addSp delSp modSp add mod delAnim modAnim">
        <pc:chgData name="EL AAMILI HAMZA" userId="178bb77b-182e-47ec-9162-877c2b9b1f06" providerId="ADAL" clId="{A988729C-30A0-4DF1-BE98-C64099B63B34}" dt="2024-11-07T10:14:36.551" v="1105"/>
        <pc:sldMkLst>
          <pc:docMk/>
          <pc:sldMk cId="3082325291" sldId="264"/>
        </pc:sldMkLst>
        <pc:spChg chg="mod">
          <ac:chgData name="EL AAMILI HAMZA" userId="178bb77b-182e-47ec-9162-877c2b9b1f06" providerId="ADAL" clId="{A988729C-30A0-4DF1-BE98-C64099B63B34}" dt="2024-10-29T13:07:48.757" v="948" actId="1076"/>
          <ac:spMkLst>
            <pc:docMk/>
            <pc:sldMk cId="3082325291" sldId="264"/>
            <ac:spMk id="3" creationId="{82F69A55-A5F0-B18E-C987-E8AD642F635F}"/>
          </ac:spMkLst>
        </pc:spChg>
        <pc:spChg chg="del">
          <ac:chgData name="EL AAMILI HAMZA" userId="178bb77b-182e-47ec-9162-877c2b9b1f06" providerId="ADAL" clId="{A988729C-30A0-4DF1-BE98-C64099B63B34}" dt="2024-10-29T13:01:27.583" v="909" actId="26606"/>
          <ac:spMkLst>
            <pc:docMk/>
            <pc:sldMk cId="3082325291" sldId="264"/>
            <ac:spMk id="4329" creationId="{3D573001-048F-5728-2CA8-5E4569F26F51}"/>
          </ac:spMkLst>
        </pc:spChg>
        <pc:spChg chg="del">
          <ac:chgData name="EL AAMILI HAMZA" userId="178bb77b-182e-47ec-9162-877c2b9b1f06" providerId="ADAL" clId="{A988729C-30A0-4DF1-BE98-C64099B63B34}" dt="2024-10-29T13:01:27.583" v="909" actId="26606"/>
          <ac:spMkLst>
            <pc:docMk/>
            <pc:sldMk cId="3082325291" sldId="264"/>
            <ac:spMk id="4330" creationId="{1756DCC3-2FC3-B071-1325-4034F20E143A}"/>
          </ac:spMkLst>
        </pc:spChg>
        <pc:spChg chg="del">
          <ac:chgData name="EL AAMILI HAMZA" userId="178bb77b-182e-47ec-9162-877c2b9b1f06" providerId="ADAL" clId="{A988729C-30A0-4DF1-BE98-C64099B63B34}" dt="2024-10-29T13:01:27.583" v="909" actId="26606"/>
          <ac:spMkLst>
            <pc:docMk/>
            <pc:sldMk cId="3082325291" sldId="264"/>
            <ac:spMk id="4331" creationId="{30C1943A-8D9B-C0E0-64D1-CBB440A71BC7}"/>
          </ac:spMkLst>
        </pc:spChg>
        <pc:spChg chg="del">
          <ac:chgData name="EL AAMILI HAMZA" userId="178bb77b-182e-47ec-9162-877c2b9b1f06" providerId="ADAL" clId="{A988729C-30A0-4DF1-BE98-C64099B63B34}" dt="2024-10-29T13:01:27.583" v="909" actId="26606"/>
          <ac:spMkLst>
            <pc:docMk/>
            <pc:sldMk cId="3082325291" sldId="264"/>
            <ac:spMk id="4332" creationId="{AA0D140F-F3C5-841A-E66C-2E87E9837579}"/>
          </ac:spMkLst>
        </pc:spChg>
        <pc:spChg chg="del">
          <ac:chgData name="EL AAMILI HAMZA" userId="178bb77b-182e-47ec-9162-877c2b9b1f06" providerId="ADAL" clId="{A988729C-30A0-4DF1-BE98-C64099B63B34}" dt="2024-10-29T13:01:27.583" v="909" actId="26606"/>
          <ac:spMkLst>
            <pc:docMk/>
            <pc:sldMk cId="3082325291" sldId="264"/>
            <ac:spMk id="4349" creationId="{CEEC0855-AEB5-CACC-76D8-D722737601DC}"/>
          </ac:spMkLst>
        </pc:spChg>
        <pc:spChg chg="del">
          <ac:chgData name="EL AAMILI HAMZA" userId="178bb77b-182e-47ec-9162-877c2b9b1f06" providerId="ADAL" clId="{A988729C-30A0-4DF1-BE98-C64099B63B34}" dt="2024-10-29T13:01:27.583" v="909" actId="26606"/>
          <ac:spMkLst>
            <pc:docMk/>
            <pc:sldMk cId="3082325291" sldId="264"/>
            <ac:spMk id="4350" creationId="{BB7D5498-8D60-486E-E4AA-913849F70D82}"/>
          </ac:spMkLst>
        </pc:spChg>
        <pc:spChg chg="add del">
          <ac:chgData name="EL AAMILI HAMZA" userId="178bb77b-182e-47ec-9162-877c2b9b1f06" providerId="ADAL" clId="{A988729C-30A0-4DF1-BE98-C64099B63B34}" dt="2024-10-29T13:03:20.380" v="917" actId="26606"/>
          <ac:spMkLst>
            <pc:docMk/>
            <pc:sldMk cId="3082325291" sldId="264"/>
            <ac:spMk id="4371" creationId="{247A131F-D5DE-41A5-B4CF-4F345319B40B}"/>
          </ac:spMkLst>
        </pc:spChg>
        <pc:spChg chg="add del">
          <ac:chgData name="EL AAMILI HAMZA" userId="178bb77b-182e-47ec-9162-877c2b9b1f06" providerId="ADAL" clId="{A988729C-30A0-4DF1-BE98-C64099B63B34}" dt="2024-10-29T13:03:20.380" v="917" actId="26606"/>
          <ac:spMkLst>
            <pc:docMk/>
            <pc:sldMk cId="3082325291" sldId="264"/>
            <ac:spMk id="4373" creationId="{3AF4666D-BD98-40A5-A75F-478B982010B2}"/>
          </ac:spMkLst>
        </pc:spChg>
        <pc:spChg chg="add del">
          <ac:chgData name="EL AAMILI HAMZA" userId="178bb77b-182e-47ec-9162-877c2b9b1f06" providerId="ADAL" clId="{A988729C-30A0-4DF1-BE98-C64099B63B34}" dt="2024-10-29T13:03:20.380" v="917" actId="26606"/>
          <ac:spMkLst>
            <pc:docMk/>
            <pc:sldMk cId="3082325291" sldId="264"/>
            <ac:spMk id="4375" creationId="{68680585-71F9-4721-A998-4974171D2EB4}"/>
          </ac:spMkLst>
        </pc:spChg>
        <pc:spChg chg="add del">
          <ac:chgData name="EL AAMILI HAMZA" userId="178bb77b-182e-47ec-9162-877c2b9b1f06" providerId="ADAL" clId="{A988729C-30A0-4DF1-BE98-C64099B63B34}" dt="2024-10-29T13:03:20.380" v="917" actId="26606"/>
          <ac:spMkLst>
            <pc:docMk/>
            <pc:sldMk cId="3082325291" sldId="264"/>
            <ac:spMk id="4377" creationId="{12BC95C2-2EEC-4F59-ABA8-660B0D059CCF}"/>
          </ac:spMkLst>
        </pc:spChg>
        <pc:spChg chg="add del">
          <ac:chgData name="EL AAMILI HAMZA" userId="178bb77b-182e-47ec-9162-877c2b9b1f06" providerId="ADAL" clId="{A988729C-30A0-4DF1-BE98-C64099B63B34}" dt="2024-10-29T13:03:20.380" v="917" actId="26606"/>
          <ac:spMkLst>
            <pc:docMk/>
            <pc:sldMk cId="3082325291" sldId="264"/>
            <ac:spMk id="4397" creationId="{F1174801-1395-44C5-9B00-CCAC45C056E7}"/>
          </ac:spMkLst>
        </pc:spChg>
        <pc:spChg chg="add del">
          <ac:chgData name="EL AAMILI HAMZA" userId="178bb77b-182e-47ec-9162-877c2b9b1f06" providerId="ADAL" clId="{A988729C-30A0-4DF1-BE98-C64099B63B34}" dt="2024-10-29T13:03:20.380" v="917" actId="26606"/>
          <ac:spMkLst>
            <pc:docMk/>
            <pc:sldMk cId="3082325291" sldId="264"/>
            <ac:spMk id="4399" creationId="{996DFAFB-BCE1-4BEC-82FB-D574234DEF0A}"/>
          </ac:spMkLst>
        </pc:spChg>
        <pc:spChg chg="add">
          <ac:chgData name="EL AAMILI HAMZA" userId="178bb77b-182e-47ec-9162-877c2b9b1f06" providerId="ADAL" clId="{A988729C-30A0-4DF1-BE98-C64099B63B34}" dt="2024-10-29T13:03:20.380" v="917" actId="26606"/>
          <ac:spMkLst>
            <pc:docMk/>
            <pc:sldMk cId="3082325291" sldId="264"/>
            <ac:spMk id="4429" creationId="{247A131F-D5DE-41A5-B4CF-4F345319B40B}"/>
          </ac:spMkLst>
        </pc:spChg>
        <pc:spChg chg="add">
          <ac:chgData name="EL AAMILI HAMZA" userId="178bb77b-182e-47ec-9162-877c2b9b1f06" providerId="ADAL" clId="{A988729C-30A0-4DF1-BE98-C64099B63B34}" dt="2024-10-29T13:03:20.380" v="917" actId="26606"/>
          <ac:spMkLst>
            <pc:docMk/>
            <pc:sldMk cId="3082325291" sldId="264"/>
            <ac:spMk id="4431" creationId="{3AF4666D-BD98-40A5-A75F-478B982010B2}"/>
          </ac:spMkLst>
        </pc:spChg>
        <pc:spChg chg="add">
          <ac:chgData name="EL AAMILI HAMZA" userId="178bb77b-182e-47ec-9162-877c2b9b1f06" providerId="ADAL" clId="{A988729C-30A0-4DF1-BE98-C64099B63B34}" dt="2024-10-29T13:03:20.380" v="917" actId="26606"/>
          <ac:spMkLst>
            <pc:docMk/>
            <pc:sldMk cId="3082325291" sldId="264"/>
            <ac:spMk id="4433" creationId="{68680585-71F9-4721-A998-4974171D2EB4}"/>
          </ac:spMkLst>
        </pc:spChg>
        <pc:spChg chg="add">
          <ac:chgData name="EL AAMILI HAMZA" userId="178bb77b-182e-47ec-9162-877c2b9b1f06" providerId="ADAL" clId="{A988729C-30A0-4DF1-BE98-C64099B63B34}" dt="2024-10-29T13:03:20.380" v="917" actId="26606"/>
          <ac:spMkLst>
            <pc:docMk/>
            <pc:sldMk cId="3082325291" sldId="264"/>
            <ac:spMk id="4435" creationId="{12BC95C2-2EEC-4F59-ABA8-660B0D059CCF}"/>
          </ac:spMkLst>
        </pc:spChg>
        <pc:spChg chg="add">
          <ac:chgData name="EL AAMILI HAMZA" userId="178bb77b-182e-47ec-9162-877c2b9b1f06" providerId="ADAL" clId="{A988729C-30A0-4DF1-BE98-C64099B63B34}" dt="2024-10-29T13:03:20.380" v="917" actId="26606"/>
          <ac:spMkLst>
            <pc:docMk/>
            <pc:sldMk cId="3082325291" sldId="264"/>
            <ac:spMk id="4455" creationId="{F1174801-1395-44C5-9B00-CCAC45C056E7}"/>
          </ac:spMkLst>
        </pc:spChg>
        <pc:spChg chg="add">
          <ac:chgData name="EL AAMILI HAMZA" userId="178bb77b-182e-47ec-9162-877c2b9b1f06" providerId="ADAL" clId="{A988729C-30A0-4DF1-BE98-C64099B63B34}" dt="2024-10-29T13:03:20.380" v="917" actId="26606"/>
          <ac:spMkLst>
            <pc:docMk/>
            <pc:sldMk cId="3082325291" sldId="264"/>
            <ac:spMk id="4457" creationId="{996DFAFB-BCE1-4BEC-82FB-D574234DEF0A}"/>
          </ac:spMkLst>
        </pc:spChg>
        <pc:grpChg chg="del">
          <ac:chgData name="EL AAMILI HAMZA" userId="178bb77b-182e-47ec-9162-877c2b9b1f06" providerId="ADAL" clId="{A988729C-30A0-4DF1-BE98-C64099B63B34}" dt="2024-10-29T13:01:27.583" v="909" actId="26606"/>
          <ac:grpSpMkLst>
            <pc:docMk/>
            <pc:sldMk cId="3082325291" sldId="264"/>
            <ac:grpSpMk id="4333" creationId="{A0DC418C-982C-DBA0-1742-2EBA5F247B1C}"/>
          </ac:grpSpMkLst>
        </pc:grpChg>
        <pc:grpChg chg="del">
          <ac:chgData name="EL AAMILI HAMZA" userId="178bb77b-182e-47ec-9162-877c2b9b1f06" providerId="ADAL" clId="{A988729C-30A0-4DF1-BE98-C64099B63B34}" dt="2024-10-29T13:01:27.583" v="909" actId="26606"/>
          <ac:grpSpMkLst>
            <pc:docMk/>
            <pc:sldMk cId="3082325291" sldId="264"/>
            <ac:grpSpMk id="4341" creationId="{239F36D9-F07E-86D4-9651-EBF72063FCEF}"/>
          </ac:grpSpMkLst>
        </pc:grpChg>
        <pc:grpChg chg="del">
          <ac:chgData name="EL AAMILI HAMZA" userId="178bb77b-182e-47ec-9162-877c2b9b1f06" providerId="ADAL" clId="{A988729C-30A0-4DF1-BE98-C64099B63B34}" dt="2024-10-29T13:01:27.583" v="909" actId="26606"/>
          <ac:grpSpMkLst>
            <pc:docMk/>
            <pc:sldMk cId="3082325291" sldId="264"/>
            <ac:grpSpMk id="4351" creationId="{3EF395D1-E42A-0FB5-63B4-F75B136DAF5F}"/>
          </ac:grpSpMkLst>
        </pc:grpChg>
        <pc:grpChg chg="del">
          <ac:chgData name="EL AAMILI HAMZA" userId="178bb77b-182e-47ec-9162-877c2b9b1f06" providerId="ADAL" clId="{A988729C-30A0-4DF1-BE98-C64099B63B34}" dt="2024-10-29T13:01:27.583" v="909" actId="26606"/>
          <ac:grpSpMkLst>
            <pc:docMk/>
            <pc:sldMk cId="3082325291" sldId="264"/>
            <ac:grpSpMk id="4359" creationId="{D44F90CB-1F9E-D829-EB46-936D0C3DDA75}"/>
          </ac:grpSpMkLst>
        </pc:grpChg>
        <pc:grpChg chg="del">
          <ac:chgData name="EL AAMILI HAMZA" userId="178bb77b-182e-47ec-9162-877c2b9b1f06" providerId="ADAL" clId="{A988729C-30A0-4DF1-BE98-C64099B63B34}" dt="2024-10-29T13:01:27.583" v="909" actId="26606"/>
          <ac:grpSpMkLst>
            <pc:docMk/>
            <pc:sldMk cId="3082325291" sldId="264"/>
            <ac:grpSpMk id="4361" creationId="{121AE535-1AD7-F19F-864D-FCFCF8980E4C}"/>
          </ac:grpSpMkLst>
        </pc:grpChg>
        <pc:grpChg chg="add del">
          <ac:chgData name="EL AAMILI HAMZA" userId="178bb77b-182e-47ec-9162-877c2b9b1f06" providerId="ADAL" clId="{A988729C-30A0-4DF1-BE98-C64099B63B34}" dt="2024-10-29T13:03:20.380" v="917" actId="26606"/>
          <ac:grpSpMkLst>
            <pc:docMk/>
            <pc:sldMk cId="3082325291" sldId="264"/>
            <ac:grpSpMk id="4379" creationId="{03E9870D-4BBA-43AF-8D44-BBADF020CFF6}"/>
          </ac:grpSpMkLst>
        </pc:grpChg>
        <pc:grpChg chg="add del">
          <ac:chgData name="EL AAMILI HAMZA" userId="178bb77b-182e-47ec-9162-877c2b9b1f06" providerId="ADAL" clId="{A988729C-30A0-4DF1-BE98-C64099B63B34}" dt="2024-10-29T13:03:20.380" v="917" actId="26606"/>
          <ac:grpSpMkLst>
            <pc:docMk/>
            <pc:sldMk cId="3082325291" sldId="264"/>
            <ac:grpSpMk id="4388" creationId="{C3279E8D-2BAA-4CB1-834B-09FADD54DE56}"/>
          </ac:grpSpMkLst>
        </pc:grpChg>
        <pc:grpChg chg="add del">
          <ac:chgData name="EL AAMILI HAMZA" userId="178bb77b-182e-47ec-9162-877c2b9b1f06" providerId="ADAL" clId="{A988729C-30A0-4DF1-BE98-C64099B63B34}" dt="2024-10-29T13:03:20.380" v="917" actId="26606"/>
          <ac:grpSpMkLst>
            <pc:docMk/>
            <pc:sldMk cId="3082325291" sldId="264"/>
            <ac:grpSpMk id="4401" creationId="{F99A87B6-0764-47AD-BF24-B54A16F9445B}"/>
          </ac:grpSpMkLst>
        </pc:grpChg>
        <pc:grpChg chg="add del">
          <ac:chgData name="EL AAMILI HAMZA" userId="178bb77b-182e-47ec-9162-877c2b9b1f06" providerId="ADAL" clId="{A988729C-30A0-4DF1-BE98-C64099B63B34}" dt="2024-10-29T13:03:20.380" v="917" actId="26606"/>
          <ac:grpSpMkLst>
            <pc:docMk/>
            <pc:sldMk cId="3082325291" sldId="264"/>
            <ac:grpSpMk id="4411" creationId="{5C0E6139-8A19-4905-87E2-E547D7B7F1AF}"/>
          </ac:grpSpMkLst>
        </pc:grpChg>
        <pc:grpChg chg="add del">
          <ac:chgData name="EL AAMILI HAMZA" userId="178bb77b-182e-47ec-9162-877c2b9b1f06" providerId="ADAL" clId="{A988729C-30A0-4DF1-BE98-C64099B63B34}" dt="2024-10-29T13:03:20.380" v="917" actId="26606"/>
          <ac:grpSpMkLst>
            <pc:docMk/>
            <pc:sldMk cId="3082325291" sldId="264"/>
            <ac:grpSpMk id="4415" creationId="{EE8A2E90-75F0-4F59-AE03-FE737F410E1A}"/>
          </ac:grpSpMkLst>
        </pc:grpChg>
        <pc:grpChg chg="add">
          <ac:chgData name="EL AAMILI HAMZA" userId="178bb77b-182e-47ec-9162-877c2b9b1f06" providerId="ADAL" clId="{A988729C-30A0-4DF1-BE98-C64099B63B34}" dt="2024-10-29T13:03:20.380" v="917" actId="26606"/>
          <ac:grpSpMkLst>
            <pc:docMk/>
            <pc:sldMk cId="3082325291" sldId="264"/>
            <ac:grpSpMk id="4437" creationId="{03E9870D-4BBA-43AF-8D44-BBADF020CFF6}"/>
          </ac:grpSpMkLst>
        </pc:grpChg>
        <pc:grpChg chg="add">
          <ac:chgData name="EL AAMILI HAMZA" userId="178bb77b-182e-47ec-9162-877c2b9b1f06" providerId="ADAL" clId="{A988729C-30A0-4DF1-BE98-C64099B63B34}" dt="2024-10-29T13:03:20.380" v="917" actId="26606"/>
          <ac:grpSpMkLst>
            <pc:docMk/>
            <pc:sldMk cId="3082325291" sldId="264"/>
            <ac:grpSpMk id="4446" creationId="{C3279E8D-2BAA-4CB1-834B-09FADD54DE56}"/>
          </ac:grpSpMkLst>
        </pc:grpChg>
        <pc:grpChg chg="add">
          <ac:chgData name="EL AAMILI HAMZA" userId="178bb77b-182e-47ec-9162-877c2b9b1f06" providerId="ADAL" clId="{A988729C-30A0-4DF1-BE98-C64099B63B34}" dt="2024-10-29T13:03:20.380" v="917" actId="26606"/>
          <ac:grpSpMkLst>
            <pc:docMk/>
            <pc:sldMk cId="3082325291" sldId="264"/>
            <ac:grpSpMk id="4459" creationId="{7092E392-4FB7-4E2D-928D-EFC63D148E1E}"/>
          </ac:grpSpMkLst>
        </pc:grpChg>
        <pc:grpChg chg="add">
          <ac:chgData name="EL AAMILI HAMZA" userId="178bb77b-182e-47ec-9162-877c2b9b1f06" providerId="ADAL" clId="{A988729C-30A0-4DF1-BE98-C64099B63B34}" dt="2024-10-29T13:03:20.380" v="917" actId="26606"/>
          <ac:grpSpMkLst>
            <pc:docMk/>
            <pc:sldMk cId="3082325291" sldId="264"/>
            <ac:grpSpMk id="4469" creationId="{A7C60A7A-4212-46AC-80A2-DE231DD3D19F}"/>
          </ac:grpSpMkLst>
        </pc:grpChg>
        <pc:grpChg chg="add">
          <ac:chgData name="EL AAMILI HAMZA" userId="178bb77b-182e-47ec-9162-877c2b9b1f06" providerId="ADAL" clId="{A988729C-30A0-4DF1-BE98-C64099B63B34}" dt="2024-10-29T13:03:20.380" v="917" actId="26606"/>
          <ac:grpSpMkLst>
            <pc:docMk/>
            <pc:sldMk cId="3082325291" sldId="264"/>
            <ac:grpSpMk id="4481" creationId="{5C0E6139-8A19-4905-87E2-E547D7B7F1AF}"/>
          </ac:grpSpMkLst>
        </pc:grpChg>
        <pc:graphicFrameChg chg="add mod modGraphic">
          <ac:chgData name="EL AAMILI HAMZA" userId="178bb77b-182e-47ec-9162-877c2b9b1f06" providerId="ADAL" clId="{A988729C-30A0-4DF1-BE98-C64099B63B34}" dt="2024-10-29T13:07:23.828" v="945" actId="14734"/>
          <ac:graphicFrameMkLst>
            <pc:docMk/>
            <pc:sldMk cId="3082325291" sldId="264"/>
            <ac:graphicFrameMk id="5" creationId="{305E0040-626B-28C2-ACAD-4EF5E56627BC}"/>
          </ac:graphicFrameMkLst>
        </pc:graphicFrameChg>
        <pc:graphicFrameChg chg="del">
          <ac:chgData name="EL AAMILI HAMZA" userId="178bb77b-182e-47ec-9162-877c2b9b1f06" providerId="ADAL" clId="{A988729C-30A0-4DF1-BE98-C64099B63B34}" dt="2024-10-29T13:00:01.709" v="889" actId="478"/>
          <ac:graphicFrameMkLst>
            <pc:docMk/>
            <pc:sldMk cId="3082325291" sldId="264"/>
            <ac:graphicFrameMk id="8" creationId="{1779A0A4-84F9-D8A3-CA80-434E42E11600}"/>
          </ac:graphicFrameMkLst>
        </pc:graphicFrameChg>
        <pc:picChg chg="add mod modCrop">
          <ac:chgData name="EL AAMILI HAMZA" userId="178bb77b-182e-47ec-9162-877c2b9b1f06" providerId="ADAL" clId="{A988729C-30A0-4DF1-BE98-C64099B63B34}" dt="2024-10-29T13:06:36.341" v="939" actId="1076"/>
          <ac:picMkLst>
            <pc:docMk/>
            <pc:sldMk cId="3082325291" sldId="264"/>
            <ac:picMk id="4" creationId="{5060DACA-2B09-F75A-D59D-4B68D85B9ADD}"/>
          </ac:picMkLst>
        </pc:picChg>
        <pc:picChg chg="del">
          <ac:chgData name="EL AAMILI HAMZA" userId="178bb77b-182e-47ec-9162-877c2b9b1f06" providerId="ADAL" clId="{A988729C-30A0-4DF1-BE98-C64099B63B34}" dt="2024-10-29T12:59:58.703" v="888" actId="478"/>
          <ac:picMkLst>
            <pc:docMk/>
            <pc:sldMk cId="3082325291" sldId="264"/>
            <ac:picMk id="7" creationId="{F71D93F6-7807-AE8D-6BED-E9168AF21933}"/>
          </ac:picMkLst>
        </pc:picChg>
      </pc:sldChg>
      <pc:sldChg chg="addSp delSp modSp add mod modAnim">
        <pc:chgData name="EL AAMILI HAMZA" userId="178bb77b-182e-47ec-9162-877c2b9b1f06" providerId="ADAL" clId="{A988729C-30A0-4DF1-BE98-C64099B63B34}" dt="2024-11-07T10:14:49.196" v="1107"/>
        <pc:sldMkLst>
          <pc:docMk/>
          <pc:sldMk cId="3510862643" sldId="265"/>
        </pc:sldMkLst>
        <pc:spChg chg="mod ord">
          <ac:chgData name="EL AAMILI HAMZA" userId="178bb77b-182e-47ec-9162-877c2b9b1f06" providerId="ADAL" clId="{A988729C-30A0-4DF1-BE98-C64099B63B34}" dt="2024-11-01T11:29:07.196" v="1074" actId="1076"/>
          <ac:spMkLst>
            <pc:docMk/>
            <pc:sldMk cId="3510862643" sldId="265"/>
            <ac:spMk id="3" creationId="{5ECD5E8A-82A3-81FB-8F93-C82D60C886CB}"/>
          </ac:spMkLst>
        </pc:spChg>
        <pc:spChg chg="add del mod">
          <ac:chgData name="EL AAMILI HAMZA" userId="178bb77b-182e-47ec-9162-877c2b9b1f06" providerId="ADAL" clId="{A988729C-30A0-4DF1-BE98-C64099B63B34}" dt="2024-11-01T11:24:10.449" v="1010" actId="478"/>
          <ac:spMkLst>
            <pc:docMk/>
            <pc:sldMk cId="3510862643" sldId="265"/>
            <ac:spMk id="9" creationId="{DEAD4C7C-751A-37C2-4CA9-BF95FE5D76B5}"/>
          </ac:spMkLst>
        </pc:spChg>
        <pc:spChg chg="add del">
          <ac:chgData name="EL AAMILI HAMZA" userId="178bb77b-182e-47ec-9162-877c2b9b1f06" providerId="ADAL" clId="{A988729C-30A0-4DF1-BE98-C64099B63B34}" dt="2024-11-01T11:22:13.972" v="997" actId="26606"/>
          <ac:spMkLst>
            <pc:docMk/>
            <pc:sldMk cId="3510862643" sldId="265"/>
            <ac:spMk id="4417" creationId="{247A131F-D5DE-41A5-B4CF-4F345319B40B}"/>
          </ac:spMkLst>
        </pc:spChg>
        <pc:spChg chg="add del">
          <ac:chgData name="EL AAMILI HAMZA" userId="178bb77b-182e-47ec-9162-877c2b9b1f06" providerId="ADAL" clId="{A988729C-30A0-4DF1-BE98-C64099B63B34}" dt="2024-11-01T11:22:13.972" v="997" actId="26606"/>
          <ac:spMkLst>
            <pc:docMk/>
            <pc:sldMk cId="3510862643" sldId="265"/>
            <ac:spMk id="4418" creationId="{3AF4666D-BD98-40A5-A75F-478B982010B2}"/>
          </ac:spMkLst>
        </pc:spChg>
        <pc:spChg chg="add del">
          <ac:chgData name="EL AAMILI HAMZA" userId="178bb77b-182e-47ec-9162-877c2b9b1f06" providerId="ADAL" clId="{A988729C-30A0-4DF1-BE98-C64099B63B34}" dt="2024-11-01T11:22:13.972" v="997" actId="26606"/>
          <ac:spMkLst>
            <pc:docMk/>
            <pc:sldMk cId="3510862643" sldId="265"/>
            <ac:spMk id="4419" creationId="{68680585-71F9-4721-A998-4974171D2EB4}"/>
          </ac:spMkLst>
        </pc:spChg>
        <pc:spChg chg="add del">
          <ac:chgData name="EL AAMILI HAMZA" userId="178bb77b-182e-47ec-9162-877c2b9b1f06" providerId="ADAL" clId="{A988729C-30A0-4DF1-BE98-C64099B63B34}" dt="2024-11-01T11:22:13.972" v="997" actId="26606"/>
          <ac:spMkLst>
            <pc:docMk/>
            <pc:sldMk cId="3510862643" sldId="265"/>
            <ac:spMk id="4420" creationId="{12BC95C2-2EEC-4F59-ABA8-660B0D059CCF}"/>
          </ac:spMkLst>
        </pc:spChg>
        <pc:spChg chg="add del">
          <ac:chgData name="EL AAMILI HAMZA" userId="178bb77b-182e-47ec-9162-877c2b9b1f06" providerId="ADAL" clId="{A988729C-30A0-4DF1-BE98-C64099B63B34}" dt="2024-11-01T11:22:14.019" v="998" actId="26606"/>
          <ac:spMkLst>
            <pc:docMk/>
            <pc:sldMk cId="3510862643" sldId="265"/>
            <ac:spMk id="4429" creationId="{234A0D80-A1CC-89CB-FEF6-9D6C4B6F7576}"/>
          </ac:spMkLst>
        </pc:spChg>
        <pc:spChg chg="add del">
          <ac:chgData name="EL AAMILI HAMZA" userId="178bb77b-182e-47ec-9162-877c2b9b1f06" providerId="ADAL" clId="{A988729C-30A0-4DF1-BE98-C64099B63B34}" dt="2024-11-01T11:22:14.019" v="998" actId="26606"/>
          <ac:spMkLst>
            <pc:docMk/>
            <pc:sldMk cId="3510862643" sldId="265"/>
            <ac:spMk id="4431" creationId="{166997B4-4455-D770-85DB-A8F709FA9DCB}"/>
          </ac:spMkLst>
        </pc:spChg>
        <pc:spChg chg="add del">
          <ac:chgData name="EL AAMILI HAMZA" userId="178bb77b-182e-47ec-9162-877c2b9b1f06" providerId="ADAL" clId="{A988729C-30A0-4DF1-BE98-C64099B63B34}" dt="2024-11-01T11:22:14.019" v="998" actId="26606"/>
          <ac:spMkLst>
            <pc:docMk/>
            <pc:sldMk cId="3510862643" sldId="265"/>
            <ac:spMk id="4433" creationId="{FDED7D6B-84F7-F08E-8577-727664FDA970}"/>
          </ac:spMkLst>
        </pc:spChg>
        <pc:spChg chg="add del">
          <ac:chgData name="EL AAMILI HAMZA" userId="178bb77b-182e-47ec-9162-877c2b9b1f06" providerId="ADAL" clId="{A988729C-30A0-4DF1-BE98-C64099B63B34}" dt="2024-11-01T11:22:14.019" v="998" actId="26606"/>
          <ac:spMkLst>
            <pc:docMk/>
            <pc:sldMk cId="3510862643" sldId="265"/>
            <ac:spMk id="4435" creationId="{A980657E-809D-5A2C-42E3-C630B43558A6}"/>
          </ac:spMkLst>
        </pc:spChg>
        <pc:spChg chg="add del">
          <ac:chgData name="EL AAMILI HAMZA" userId="178bb77b-182e-47ec-9162-877c2b9b1f06" providerId="ADAL" clId="{A988729C-30A0-4DF1-BE98-C64099B63B34}" dt="2024-11-01T11:22:14.019" v="998" actId="26606"/>
          <ac:spMkLst>
            <pc:docMk/>
            <pc:sldMk cId="3510862643" sldId="265"/>
            <ac:spMk id="4455" creationId="{34D9EE41-0CA3-A758-D23A-6EFAF57A8888}"/>
          </ac:spMkLst>
        </pc:spChg>
        <pc:spChg chg="add del">
          <ac:chgData name="EL AAMILI HAMZA" userId="178bb77b-182e-47ec-9162-877c2b9b1f06" providerId="ADAL" clId="{A988729C-30A0-4DF1-BE98-C64099B63B34}" dt="2024-11-01T11:22:14.019" v="998" actId="26606"/>
          <ac:spMkLst>
            <pc:docMk/>
            <pc:sldMk cId="3510862643" sldId="265"/>
            <ac:spMk id="4457" creationId="{EFE39312-C313-6B0B-488F-8E9209DA50DD}"/>
          </ac:spMkLst>
        </pc:spChg>
        <pc:spChg chg="add del">
          <ac:chgData name="EL AAMILI HAMZA" userId="178bb77b-182e-47ec-9162-877c2b9b1f06" providerId="ADAL" clId="{A988729C-30A0-4DF1-BE98-C64099B63B34}" dt="2024-11-01T11:22:13.972" v="997" actId="26606"/>
          <ac:spMkLst>
            <pc:docMk/>
            <pc:sldMk cId="3510862643" sldId="265"/>
            <ac:spMk id="4468" creationId="{AD294E7E-62D8-48F8-A01E-1A457B5CA04C}"/>
          </ac:spMkLst>
        </pc:spChg>
        <pc:spChg chg="add del">
          <ac:chgData name="EL AAMILI HAMZA" userId="178bb77b-182e-47ec-9162-877c2b9b1f06" providerId="ADAL" clId="{A988729C-30A0-4DF1-BE98-C64099B63B34}" dt="2024-11-01T11:22:05.120" v="995" actId="26606"/>
          <ac:spMkLst>
            <pc:docMk/>
            <pc:sldMk cId="3510862643" sldId="265"/>
            <ac:spMk id="4488" creationId="{247A131F-D5DE-41A5-B4CF-4F345319B40B}"/>
          </ac:spMkLst>
        </pc:spChg>
        <pc:spChg chg="add del">
          <ac:chgData name="EL AAMILI HAMZA" userId="178bb77b-182e-47ec-9162-877c2b9b1f06" providerId="ADAL" clId="{A988729C-30A0-4DF1-BE98-C64099B63B34}" dt="2024-11-01T11:22:05.120" v="995" actId="26606"/>
          <ac:spMkLst>
            <pc:docMk/>
            <pc:sldMk cId="3510862643" sldId="265"/>
            <ac:spMk id="4490" creationId="{3AF4666D-BD98-40A5-A75F-478B982010B2}"/>
          </ac:spMkLst>
        </pc:spChg>
        <pc:spChg chg="add del">
          <ac:chgData name="EL AAMILI HAMZA" userId="178bb77b-182e-47ec-9162-877c2b9b1f06" providerId="ADAL" clId="{A988729C-30A0-4DF1-BE98-C64099B63B34}" dt="2024-11-01T11:22:05.120" v="995" actId="26606"/>
          <ac:spMkLst>
            <pc:docMk/>
            <pc:sldMk cId="3510862643" sldId="265"/>
            <ac:spMk id="4492" creationId="{68680585-71F9-4721-A998-4974171D2EB4}"/>
          </ac:spMkLst>
        </pc:spChg>
        <pc:spChg chg="add del">
          <ac:chgData name="EL AAMILI HAMZA" userId="178bb77b-182e-47ec-9162-877c2b9b1f06" providerId="ADAL" clId="{A988729C-30A0-4DF1-BE98-C64099B63B34}" dt="2024-11-01T11:22:05.120" v="995" actId="26606"/>
          <ac:spMkLst>
            <pc:docMk/>
            <pc:sldMk cId="3510862643" sldId="265"/>
            <ac:spMk id="4494" creationId="{12BC95C2-2EEC-4F59-ABA8-660B0D059CCF}"/>
          </ac:spMkLst>
        </pc:spChg>
        <pc:spChg chg="add del">
          <ac:chgData name="EL AAMILI HAMZA" userId="178bb77b-182e-47ec-9162-877c2b9b1f06" providerId="ADAL" clId="{A988729C-30A0-4DF1-BE98-C64099B63B34}" dt="2024-11-01T11:22:05.120" v="995" actId="26606"/>
          <ac:spMkLst>
            <pc:docMk/>
            <pc:sldMk cId="3510862643" sldId="265"/>
            <ac:spMk id="4514" creationId="{F1174801-1395-44C5-9B00-CCAC45C056E7}"/>
          </ac:spMkLst>
        </pc:spChg>
        <pc:spChg chg="add del">
          <ac:chgData name="EL AAMILI HAMZA" userId="178bb77b-182e-47ec-9162-877c2b9b1f06" providerId="ADAL" clId="{A988729C-30A0-4DF1-BE98-C64099B63B34}" dt="2024-11-01T11:22:05.120" v="995" actId="26606"/>
          <ac:spMkLst>
            <pc:docMk/>
            <pc:sldMk cId="3510862643" sldId="265"/>
            <ac:spMk id="4516" creationId="{996DFAFB-BCE1-4BEC-82FB-D574234DEF0A}"/>
          </ac:spMkLst>
        </pc:spChg>
        <pc:spChg chg="add del">
          <ac:chgData name="EL AAMILI HAMZA" userId="178bb77b-182e-47ec-9162-877c2b9b1f06" providerId="ADAL" clId="{A988729C-30A0-4DF1-BE98-C64099B63B34}" dt="2024-11-01T11:22:13.972" v="997" actId="26606"/>
          <ac:spMkLst>
            <pc:docMk/>
            <pc:sldMk cId="3510862643" sldId="265"/>
            <ac:spMk id="4544" creationId="{FBCADCC9-9C0D-4CE3-8966-44472EFCF348}"/>
          </ac:spMkLst>
        </pc:spChg>
        <pc:spChg chg="add del">
          <ac:chgData name="EL AAMILI HAMZA" userId="178bb77b-182e-47ec-9162-877c2b9b1f06" providerId="ADAL" clId="{A988729C-30A0-4DF1-BE98-C64099B63B34}" dt="2024-11-01T11:22:13.972" v="997" actId="26606"/>
          <ac:spMkLst>
            <pc:docMk/>
            <pc:sldMk cId="3510862643" sldId="265"/>
            <ac:spMk id="4555" creationId="{05FD221C-EDD3-49D9-90A7-260CECEE1C11}"/>
          </ac:spMkLst>
        </pc:spChg>
        <pc:spChg chg="add del">
          <ac:chgData name="EL AAMILI HAMZA" userId="178bb77b-182e-47ec-9162-877c2b9b1f06" providerId="ADAL" clId="{A988729C-30A0-4DF1-BE98-C64099B63B34}" dt="2024-11-01T11:24:02.499" v="1009" actId="26606"/>
          <ac:spMkLst>
            <pc:docMk/>
            <pc:sldMk cId="3510862643" sldId="265"/>
            <ac:spMk id="4578" creationId="{247A131F-D5DE-41A5-B4CF-4F345319B40B}"/>
          </ac:spMkLst>
        </pc:spChg>
        <pc:spChg chg="add del">
          <ac:chgData name="EL AAMILI HAMZA" userId="178bb77b-182e-47ec-9162-877c2b9b1f06" providerId="ADAL" clId="{A988729C-30A0-4DF1-BE98-C64099B63B34}" dt="2024-11-01T11:24:02.499" v="1009" actId="26606"/>
          <ac:spMkLst>
            <pc:docMk/>
            <pc:sldMk cId="3510862643" sldId="265"/>
            <ac:spMk id="4579" creationId="{3AF4666D-BD98-40A5-A75F-478B982010B2}"/>
          </ac:spMkLst>
        </pc:spChg>
        <pc:spChg chg="add del">
          <ac:chgData name="EL AAMILI HAMZA" userId="178bb77b-182e-47ec-9162-877c2b9b1f06" providerId="ADAL" clId="{A988729C-30A0-4DF1-BE98-C64099B63B34}" dt="2024-11-01T11:24:02.499" v="1009" actId="26606"/>
          <ac:spMkLst>
            <pc:docMk/>
            <pc:sldMk cId="3510862643" sldId="265"/>
            <ac:spMk id="4580" creationId="{68680585-71F9-4721-A998-4974171D2EB4}"/>
          </ac:spMkLst>
        </pc:spChg>
        <pc:spChg chg="add del">
          <ac:chgData name="EL AAMILI HAMZA" userId="178bb77b-182e-47ec-9162-877c2b9b1f06" providerId="ADAL" clId="{A988729C-30A0-4DF1-BE98-C64099B63B34}" dt="2024-11-01T11:24:02.499" v="1009" actId="26606"/>
          <ac:spMkLst>
            <pc:docMk/>
            <pc:sldMk cId="3510862643" sldId="265"/>
            <ac:spMk id="4581" creationId="{12BC95C2-2EEC-4F59-ABA8-660B0D059CCF}"/>
          </ac:spMkLst>
        </pc:spChg>
        <pc:spChg chg="add del">
          <ac:chgData name="EL AAMILI HAMZA" userId="178bb77b-182e-47ec-9162-877c2b9b1f06" providerId="ADAL" clId="{A988729C-30A0-4DF1-BE98-C64099B63B34}" dt="2024-11-01T11:24:02.499" v="1009" actId="26606"/>
          <ac:spMkLst>
            <pc:docMk/>
            <pc:sldMk cId="3510862643" sldId="265"/>
            <ac:spMk id="4584" creationId="{F1174801-1395-44C5-9B00-CCAC45C056E7}"/>
          </ac:spMkLst>
        </pc:spChg>
        <pc:spChg chg="add del">
          <ac:chgData name="EL AAMILI HAMZA" userId="178bb77b-182e-47ec-9162-877c2b9b1f06" providerId="ADAL" clId="{A988729C-30A0-4DF1-BE98-C64099B63B34}" dt="2024-11-01T11:24:02.499" v="1009" actId="26606"/>
          <ac:spMkLst>
            <pc:docMk/>
            <pc:sldMk cId="3510862643" sldId="265"/>
            <ac:spMk id="4585" creationId="{996DFAFB-BCE1-4BEC-82FB-D574234DEF0A}"/>
          </ac:spMkLst>
        </pc:spChg>
        <pc:spChg chg="add del">
          <ac:chgData name="EL AAMILI HAMZA" userId="178bb77b-182e-47ec-9162-877c2b9b1f06" providerId="ADAL" clId="{A988729C-30A0-4DF1-BE98-C64099B63B34}" dt="2024-11-01T11:24:02.452" v="1008" actId="26606"/>
          <ac:spMkLst>
            <pc:docMk/>
            <pc:sldMk cId="3510862643" sldId="265"/>
            <ac:spMk id="4597" creationId="{8651CFA9-6065-4243-AC48-858E359780B1}"/>
          </ac:spMkLst>
        </pc:spChg>
        <pc:spChg chg="add del">
          <ac:chgData name="EL AAMILI HAMZA" userId="178bb77b-182e-47ec-9162-877c2b9b1f06" providerId="ADAL" clId="{A988729C-30A0-4DF1-BE98-C64099B63B34}" dt="2024-11-01T11:24:02.452" v="1008" actId="26606"/>
          <ac:spMkLst>
            <pc:docMk/>
            <pc:sldMk cId="3510862643" sldId="265"/>
            <ac:spMk id="4599" creationId="{37962AE0-6A1C-4B76-9D52-10E5E6D7D3BB}"/>
          </ac:spMkLst>
        </pc:spChg>
        <pc:spChg chg="add">
          <ac:chgData name="EL AAMILI HAMZA" userId="178bb77b-182e-47ec-9162-877c2b9b1f06" providerId="ADAL" clId="{A988729C-30A0-4DF1-BE98-C64099B63B34}" dt="2024-11-01T11:24:02.499" v="1009" actId="26606"/>
          <ac:spMkLst>
            <pc:docMk/>
            <pc:sldMk cId="3510862643" sldId="265"/>
            <ac:spMk id="4622" creationId="{8651CFA9-6065-4243-AC48-858E359780B1}"/>
          </ac:spMkLst>
        </pc:spChg>
        <pc:spChg chg="add">
          <ac:chgData name="EL AAMILI HAMZA" userId="178bb77b-182e-47ec-9162-877c2b9b1f06" providerId="ADAL" clId="{A988729C-30A0-4DF1-BE98-C64099B63B34}" dt="2024-11-01T11:24:02.499" v="1009" actId="26606"/>
          <ac:spMkLst>
            <pc:docMk/>
            <pc:sldMk cId="3510862643" sldId="265"/>
            <ac:spMk id="4623" creationId="{37962AE0-6A1C-4B76-9D52-10E5E6D7D3BB}"/>
          </ac:spMkLst>
        </pc:spChg>
        <pc:grpChg chg="add del">
          <ac:chgData name="EL AAMILI HAMZA" userId="178bb77b-182e-47ec-9162-877c2b9b1f06" providerId="ADAL" clId="{A988729C-30A0-4DF1-BE98-C64099B63B34}" dt="2024-11-01T11:22:13.972" v="997" actId="26606"/>
          <ac:grpSpMkLst>
            <pc:docMk/>
            <pc:sldMk cId="3510862643" sldId="265"/>
            <ac:grpSpMk id="4421" creationId="{03E9870D-4BBA-43AF-8D44-BBADF020CFF6}"/>
          </ac:grpSpMkLst>
        </pc:grpChg>
        <pc:grpChg chg="add del">
          <ac:chgData name="EL AAMILI HAMZA" userId="178bb77b-182e-47ec-9162-877c2b9b1f06" providerId="ADAL" clId="{A988729C-30A0-4DF1-BE98-C64099B63B34}" dt="2024-11-01T11:22:13.972" v="997" actId="26606"/>
          <ac:grpSpMkLst>
            <pc:docMk/>
            <pc:sldMk cId="3510862643" sldId="265"/>
            <ac:grpSpMk id="4430" creationId="{C3279E8D-2BAA-4CB1-834B-09FADD54DE56}"/>
          </ac:grpSpMkLst>
        </pc:grpChg>
        <pc:grpChg chg="add del">
          <ac:chgData name="EL AAMILI HAMZA" userId="178bb77b-182e-47ec-9162-877c2b9b1f06" providerId="ADAL" clId="{A988729C-30A0-4DF1-BE98-C64099B63B34}" dt="2024-11-01T11:22:14.019" v="998" actId="26606"/>
          <ac:grpSpMkLst>
            <pc:docMk/>
            <pc:sldMk cId="3510862643" sldId="265"/>
            <ac:grpSpMk id="4437" creationId="{D43CEE6D-CB0E-C3BF-4398-26B3099DE133}"/>
          </ac:grpSpMkLst>
        </pc:grpChg>
        <pc:grpChg chg="add del">
          <ac:chgData name="EL AAMILI HAMZA" userId="178bb77b-182e-47ec-9162-877c2b9b1f06" providerId="ADAL" clId="{A988729C-30A0-4DF1-BE98-C64099B63B34}" dt="2024-11-01T11:22:14.019" v="998" actId="26606"/>
          <ac:grpSpMkLst>
            <pc:docMk/>
            <pc:sldMk cId="3510862643" sldId="265"/>
            <ac:grpSpMk id="4446" creationId="{824BB42E-82EB-476B-6795-F15A44DB253B}"/>
          </ac:grpSpMkLst>
        </pc:grpChg>
        <pc:grpChg chg="add del">
          <ac:chgData name="EL AAMILI HAMZA" userId="178bb77b-182e-47ec-9162-877c2b9b1f06" providerId="ADAL" clId="{A988729C-30A0-4DF1-BE98-C64099B63B34}" dt="2024-11-01T11:22:14.019" v="998" actId="26606"/>
          <ac:grpSpMkLst>
            <pc:docMk/>
            <pc:sldMk cId="3510862643" sldId="265"/>
            <ac:grpSpMk id="4459" creationId="{CA2E3207-AE0A-943C-BEAF-DC67F78BD7D3}"/>
          </ac:grpSpMkLst>
        </pc:grpChg>
        <pc:grpChg chg="add del">
          <ac:chgData name="EL AAMILI HAMZA" userId="178bb77b-182e-47ec-9162-877c2b9b1f06" providerId="ADAL" clId="{A988729C-30A0-4DF1-BE98-C64099B63B34}" dt="2024-11-01T11:22:14.019" v="998" actId="26606"/>
          <ac:grpSpMkLst>
            <pc:docMk/>
            <pc:sldMk cId="3510862643" sldId="265"/>
            <ac:grpSpMk id="4469" creationId="{BD135D53-A27D-C4A3-1DE3-65F502EF4010}"/>
          </ac:grpSpMkLst>
        </pc:grpChg>
        <pc:grpChg chg="add del">
          <ac:chgData name="EL AAMILI HAMZA" userId="178bb77b-182e-47ec-9162-877c2b9b1f06" providerId="ADAL" clId="{A988729C-30A0-4DF1-BE98-C64099B63B34}" dt="2024-11-01T11:22:14.019" v="998" actId="26606"/>
          <ac:grpSpMkLst>
            <pc:docMk/>
            <pc:sldMk cId="3510862643" sldId="265"/>
            <ac:grpSpMk id="4481" creationId="{1ABFB85E-814C-5F84-603C-C42127B71B1C}"/>
          </ac:grpSpMkLst>
        </pc:grpChg>
        <pc:grpChg chg="add del">
          <ac:chgData name="EL AAMILI HAMZA" userId="178bb77b-182e-47ec-9162-877c2b9b1f06" providerId="ADAL" clId="{A988729C-30A0-4DF1-BE98-C64099B63B34}" dt="2024-11-01T11:22:05.120" v="995" actId="26606"/>
          <ac:grpSpMkLst>
            <pc:docMk/>
            <pc:sldMk cId="3510862643" sldId="265"/>
            <ac:grpSpMk id="4496" creationId="{03E9870D-4BBA-43AF-8D44-BBADF020CFF6}"/>
          </ac:grpSpMkLst>
        </pc:grpChg>
        <pc:grpChg chg="add del">
          <ac:chgData name="EL AAMILI HAMZA" userId="178bb77b-182e-47ec-9162-877c2b9b1f06" providerId="ADAL" clId="{A988729C-30A0-4DF1-BE98-C64099B63B34}" dt="2024-11-01T11:22:05.120" v="995" actId="26606"/>
          <ac:grpSpMkLst>
            <pc:docMk/>
            <pc:sldMk cId="3510862643" sldId="265"/>
            <ac:grpSpMk id="4505" creationId="{C3279E8D-2BAA-4CB1-834B-09FADD54DE56}"/>
          </ac:grpSpMkLst>
        </pc:grpChg>
        <pc:grpChg chg="add del">
          <ac:chgData name="EL AAMILI HAMZA" userId="178bb77b-182e-47ec-9162-877c2b9b1f06" providerId="ADAL" clId="{A988729C-30A0-4DF1-BE98-C64099B63B34}" dt="2024-11-01T11:22:05.120" v="995" actId="26606"/>
          <ac:grpSpMkLst>
            <pc:docMk/>
            <pc:sldMk cId="3510862643" sldId="265"/>
            <ac:grpSpMk id="4518" creationId="{7092E392-4FB7-4E2D-928D-EFC63D148E1E}"/>
          </ac:grpSpMkLst>
        </pc:grpChg>
        <pc:grpChg chg="add del">
          <ac:chgData name="EL AAMILI HAMZA" userId="178bb77b-182e-47ec-9162-877c2b9b1f06" providerId="ADAL" clId="{A988729C-30A0-4DF1-BE98-C64099B63B34}" dt="2024-11-01T11:22:05.120" v="995" actId="26606"/>
          <ac:grpSpMkLst>
            <pc:docMk/>
            <pc:sldMk cId="3510862643" sldId="265"/>
            <ac:grpSpMk id="4528" creationId="{A7C60A7A-4212-46AC-80A2-DE231DD3D19F}"/>
          </ac:grpSpMkLst>
        </pc:grpChg>
        <pc:grpChg chg="add del">
          <ac:chgData name="EL AAMILI HAMZA" userId="178bb77b-182e-47ec-9162-877c2b9b1f06" providerId="ADAL" clId="{A988729C-30A0-4DF1-BE98-C64099B63B34}" dt="2024-11-01T11:24:02.499" v="1009" actId="26606"/>
          <ac:grpSpMkLst>
            <pc:docMk/>
            <pc:sldMk cId="3510862643" sldId="265"/>
            <ac:grpSpMk id="4532" creationId="{F92766D7-899F-44A9-A652-6DC23F3ED31A}"/>
          </ac:grpSpMkLst>
        </pc:grpChg>
        <pc:grpChg chg="add del">
          <ac:chgData name="EL AAMILI HAMZA" userId="178bb77b-182e-47ec-9162-877c2b9b1f06" providerId="ADAL" clId="{A988729C-30A0-4DF1-BE98-C64099B63B34}" dt="2024-11-01T11:22:05.120" v="995" actId="26606"/>
          <ac:grpSpMkLst>
            <pc:docMk/>
            <pc:sldMk cId="3510862643" sldId="265"/>
            <ac:grpSpMk id="4540" creationId="{5C0E6139-8A19-4905-87E2-E547D7B7F1AF}"/>
          </ac:grpSpMkLst>
        </pc:grpChg>
        <pc:grpChg chg="add del">
          <ac:chgData name="EL AAMILI HAMZA" userId="178bb77b-182e-47ec-9162-877c2b9b1f06" providerId="ADAL" clId="{A988729C-30A0-4DF1-BE98-C64099B63B34}" dt="2024-11-01T11:22:13.972" v="997" actId="26606"/>
          <ac:grpSpMkLst>
            <pc:docMk/>
            <pc:sldMk cId="3510862643" sldId="265"/>
            <ac:grpSpMk id="4545" creationId="{D77BF9F5-CA63-42A6-AC93-C2BDF4727665}"/>
          </ac:grpSpMkLst>
        </pc:grpChg>
        <pc:grpChg chg="add del">
          <ac:chgData name="EL AAMILI HAMZA" userId="178bb77b-182e-47ec-9162-877c2b9b1f06" providerId="ADAL" clId="{A988729C-30A0-4DF1-BE98-C64099B63B34}" dt="2024-11-01T11:22:13.972" v="997" actId="26606"/>
          <ac:grpSpMkLst>
            <pc:docMk/>
            <pc:sldMk cId="3510862643" sldId="265"/>
            <ac:grpSpMk id="4556" creationId="{94D09F36-C387-49FA-9BEA-D0427CE84C57}"/>
          </ac:grpSpMkLst>
        </pc:grpChg>
        <pc:grpChg chg="add del">
          <ac:chgData name="EL AAMILI HAMZA" userId="178bb77b-182e-47ec-9162-877c2b9b1f06" providerId="ADAL" clId="{A988729C-30A0-4DF1-BE98-C64099B63B34}" dt="2024-11-01T11:22:13.972" v="997" actId="26606"/>
          <ac:grpSpMkLst>
            <pc:docMk/>
            <pc:sldMk cId="3510862643" sldId="265"/>
            <ac:grpSpMk id="4559" creationId="{B858DA4F-B13B-4D82-A95F-CBF114BDDD7A}"/>
          </ac:grpSpMkLst>
        </pc:grpChg>
        <pc:grpChg chg="add del">
          <ac:chgData name="EL AAMILI HAMZA" userId="178bb77b-182e-47ec-9162-877c2b9b1f06" providerId="ADAL" clId="{A988729C-30A0-4DF1-BE98-C64099B63B34}" dt="2024-11-01T11:24:02.499" v="1009" actId="26606"/>
          <ac:grpSpMkLst>
            <pc:docMk/>
            <pc:sldMk cId="3510862643" sldId="265"/>
            <ac:grpSpMk id="4582" creationId="{03E9870D-4BBA-43AF-8D44-BBADF020CFF6}"/>
          </ac:grpSpMkLst>
        </pc:grpChg>
        <pc:grpChg chg="add del">
          <ac:chgData name="EL AAMILI HAMZA" userId="178bb77b-182e-47ec-9162-877c2b9b1f06" providerId="ADAL" clId="{A988729C-30A0-4DF1-BE98-C64099B63B34}" dt="2024-11-01T11:24:02.499" v="1009" actId="26606"/>
          <ac:grpSpMkLst>
            <pc:docMk/>
            <pc:sldMk cId="3510862643" sldId="265"/>
            <ac:grpSpMk id="4583" creationId="{C3279E8D-2BAA-4CB1-834B-09FADD54DE56}"/>
          </ac:grpSpMkLst>
        </pc:grpChg>
        <pc:grpChg chg="add del">
          <ac:chgData name="EL AAMILI HAMZA" userId="178bb77b-182e-47ec-9162-877c2b9b1f06" providerId="ADAL" clId="{A988729C-30A0-4DF1-BE98-C64099B63B34}" dt="2024-11-01T11:24:02.499" v="1009" actId="26606"/>
          <ac:grpSpMkLst>
            <pc:docMk/>
            <pc:sldMk cId="3510862643" sldId="265"/>
            <ac:grpSpMk id="4586" creationId="{3DB4696B-7CAE-4CF0-A785-43D6C2C901F9}"/>
          </ac:grpSpMkLst>
        </pc:grpChg>
        <pc:grpChg chg="add del">
          <ac:chgData name="EL AAMILI HAMZA" userId="178bb77b-182e-47ec-9162-877c2b9b1f06" providerId="ADAL" clId="{A988729C-30A0-4DF1-BE98-C64099B63B34}" dt="2024-11-01T11:24:02.499" v="1009" actId="26606"/>
          <ac:grpSpMkLst>
            <pc:docMk/>
            <pc:sldMk cId="3510862643" sldId="265"/>
            <ac:grpSpMk id="4587" creationId="{8CA1747A-4050-4E70-AED3-54A61C6551C6}"/>
          </ac:grpSpMkLst>
        </pc:grpChg>
        <pc:grpChg chg="add del">
          <ac:chgData name="EL AAMILI HAMZA" userId="178bb77b-182e-47ec-9162-877c2b9b1f06" providerId="ADAL" clId="{A988729C-30A0-4DF1-BE98-C64099B63B34}" dt="2024-11-01T11:24:02.452" v="1008" actId="26606"/>
          <ac:grpSpMkLst>
            <pc:docMk/>
            <pc:sldMk cId="3510862643" sldId="265"/>
            <ac:grpSpMk id="4601" creationId="{9C6A6A21-4C17-4D70-902F-429763934904}"/>
          </ac:grpSpMkLst>
        </pc:grpChg>
        <pc:grpChg chg="add del">
          <ac:chgData name="EL AAMILI HAMZA" userId="178bb77b-182e-47ec-9162-877c2b9b1f06" providerId="ADAL" clId="{A988729C-30A0-4DF1-BE98-C64099B63B34}" dt="2024-11-01T11:24:02.452" v="1008" actId="26606"/>
          <ac:grpSpMkLst>
            <pc:docMk/>
            <pc:sldMk cId="3510862643" sldId="265"/>
            <ac:grpSpMk id="4611" creationId="{741948F9-C525-410D-9F0C-63EA1E0F393C}"/>
          </ac:grpSpMkLst>
        </pc:grpChg>
        <pc:grpChg chg="add">
          <ac:chgData name="EL AAMILI HAMZA" userId="178bb77b-182e-47ec-9162-877c2b9b1f06" providerId="ADAL" clId="{A988729C-30A0-4DF1-BE98-C64099B63B34}" dt="2024-11-01T11:24:02.499" v="1009" actId="26606"/>
          <ac:grpSpMkLst>
            <pc:docMk/>
            <pc:sldMk cId="3510862643" sldId="265"/>
            <ac:grpSpMk id="4624" creationId="{DC655204-C06A-4A55-9BB4-C79C4AF9D63F}"/>
          </ac:grpSpMkLst>
        </pc:grpChg>
        <pc:grpChg chg="add">
          <ac:chgData name="EL AAMILI HAMZA" userId="178bb77b-182e-47ec-9162-877c2b9b1f06" providerId="ADAL" clId="{A988729C-30A0-4DF1-BE98-C64099B63B34}" dt="2024-11-01T11:24:02.499" v="1009" actId="26606"/>
          <ac:grpSpMkLst>
            <pc:docMk/>
            <pc:sldMk cId="3510862643" sldId="265"/>
            <ac:grpSpMk id="4633" creationId="{4C476EAB-383B-48F9-B661-B049EB50AE63}"/>
          </ac:grpSpMkLst>
        </pc:grpChg>
        <pc:graphicFrameChg chg="del">
          <ac:chgData name="EL AAMILI HAMZA" userId="178bb77b-182e-47ec-9162-877c2b9b1f06" providerId="ADAL" clId="{A988729C-30A0-4DF1-BE98-C64099B63B34}" dt="2024-11-01T11:21:10.751" v="990" actId="478"/>
          <ac:graphicFrameMkLst>
            <pc:docMk/>
            <pc:sldMk cId="3510862643" sldId="265"/>
            <ac:graphicFrameMk id="5" creationId="{1E0D6818-1ABB-EB8E-0592-89A57BEDAEB1}"/>
          </ac:graphicFrameMkLst>
        </pc:graphicFrameChg>
        <pc:graphicFrameChg chg="add mod">
          <ac:chgData name="EL AAMILI HAMZA" userId="178bb77b-182e-47ec-9162-877c2b9b1f06" providerId="ADAL" clId="{A988729C-30A0-4DF1-BE98-C64099B63B34}" dt="2024-11-01T11:23:45.929" v="1004"/>
          <ac:graphicFrameMkLst>
            <pc:docMk/>
            <pc:sldMk cId="3510862643" sldId="265"/>
            <ac:graphicFrameMk id="7" creationId="{574D1002-731F-3845-A489-6F7CF4C7343E}"/>
          </ac:graphicFrameMkLst>
        </pc:graphicFrameChg>
        <pc:graphicFrameChg chg="add mod modGraphic">
          <ac:chgData name="EL AAMILI HAMZA" userId="178bb77b-182e-47ec-9162-877c2b9b1f06" providerId="ADAL" clId="{A988729C-30A0-4DF1-BE98-C64099B63B34}" dt="2024-11-01T11:28:57.516" v="1073" actId="14734"/>
          <ac:graphicFrameMkLst>
            <pc:docMk/>
            <pc:sldMk cId="3510862643" sldId="265"/>
            <ac:graphicFrameMk id="10" creationId="{E9AD4FE4-8EB6-1F8A-478B-18ABC2381DD9}"/>
          </ac:graphicFrameMkLst>
        </pc:graphicFrameChg>
        <pc:picChg chg="del">
          <ac:chgData name="EL AAMILI HAMZA" userId="178bb77b-182e-47ec-9162-877c2b9b1f06" providerId="ADAL" clId="{A988729C-30A0-4DF1-BE98-C64099B63B34}" dt="2024-11-01T11:21:06.495" v="989" actId="478"/>
          <ac:picMkLst>
            <pc:docMk/>
            <pc:sldMk cId="3510862643" sldId="265"/>
            <ac:picMk id="4" creationId="{808B7B0E-55EA-D1C9-3C0E-8CE234059920}"/>
          </ac:picMkLst>
        </pc:picChg>
        <pc:picChg chg="add mod ord">
          <ac:chgData name="EL AAMILI HAMZA" userId="178bb77b-182e-47ec-9162-877c2b9b1f06" providerId="ADAL" clId="{A988729C-30A0-4DF1-BE98-C64099B63B34}" dt="2024-11-07T10:12:17.073" v="1088" actId="1076"/>
          <ac:picMkLst>
            <pc:docMk/>
            <pc:sldMk cId="3510862643" sldId="265"/>
            <ac:picMk id="6" creationId="{E3DCEA4C-48F9-5D24-327A-6B52A41E1F6D}"/>
          </ac:picMkLst>
        </pc:picChg>
      </pc:sldChg>
      <pc:sldChg chg="addSp delSp modSp mod ord modAnim">
        <pc:chgData name="EL AAMILI HAMZA" userId="178bb77b-182e-47ec-9162-877c2b9b1f06" providerId="ADAL" clId="{A988729C-30A0-4DF1-BE98-C64099B63B34}" dt="2024-11-10T14:17:46.543" v="1617" actId="1076"/>
        <pc:sldMkLst>
          <pc:docMk/>
          <pc:sldMk cId="1800992993" sldId="268"/>
        </pc:sldMkLst>
        <pc:spChg chg="mod">
          <ac:chgData name="EL AAMILI HAMZA" userId="178bb77b-182e-47ec-9162-877c2b9b1f06" providerId="ADAL" clId="{A988729C-30A0-4DF1-BE98-C64099B63B34}" dt="2024-11-10T14:16:05.538" v="1616" actId="20577"/>
          <ac:spMkLst>
            <pc:docMk/>
            <pc:sldMk cId="1800992993" sldId="268"/>
            <ac:spMk id="3" creationId="{5ECD5E8A-82A3-81FB-8F93-C82D60C886CB}"/>
          </ac:spMkLst>
        </pc:spChg>
        <pc:spChg chg="ord">
          <ac:chgData name="EL AAMILI HAMZA" userId="178bb77b-182e-47ec-9162-877c2b9b1f06" providerId="ADAL" clId="{A988729C-30A0-4DF1-BE98-C64099B63B34}" dt="2024-11-10T14:00:25.864" v="1505" actId="26606"/>
          <ac:spMkLst>
            <pc:docMk/>
            <pc:sldMk cId="1800992993" sldId="268"/>
            <ac:spMk id="27" creationId="{2247AC9B-C322-4818-98E9-5C6B63A2A816}"/>
          </ac:spMkLst>
        </pc:spChg>
        <pc:spChg chg="del">
          <ac:chgData name="EL AAMILI HAMZA" userId="178bb77b-182e-47ec-9162-877c2b9b1f06" providerId="ADAL" clId="{A988729C-30A0-4DF1-BE98-C64099B63B34}" dt="2024-11-10T14:00:25.864" v="1505" actId="26606"/>
          <ac:spMkLst>
            <pc:docMk/>
            <pc:sldMk cId="1800992993" sldId="268"/>
            <ac:spMk id="4622" creationId="{8651CFA9-6065-4243-AC48-858E359780B1}"/>
          </ac:spMkLst>
        </pc:spChg>
        <pc:spChg chg="del">
          <ac:chgData name="EL AAMILI HAMZA" userId="178bb77b-182e-47ec-9162-877c2b9b1f06" providerId="ADAL" clId="{A988729C-30A0-4DF1-BE98-C64099B63B34}" dt="2024-11-10T14:00:25.864" v="1505" actId="26606"/>
          <ac:spMkLst>
            <pc:docMk/>
            <pc:sldMk cId="1800992993" sldId="268"/>
            <ac:spMk id="4623" creationId="{37962AE0-6A1C-4B76-9D52-10E5E6D7D3BB}"/>
          </ac:spMkLst>
        </pc:spChg>
        <pc:spChg chg="add del">
          <ac:chgData name="EL AAMILI HAMZA" userId="178bb77b-182e-47ec-9162-877c2b9b1f06" providerId="ADAL" clId="{A988729C-30A0-4DF1-BE98-C64099B63B34}" dt="2024-11-10T14:00:36.288" v="1508" actId="26606"/>
          <ac:spMkLst>
            <pc:docMk/>
            <pc:sldMk cId="1800992993" sldId="268"/>
            <ac:spMk id="4646" creationId="{247A131F-D5DE-41A5-B4CF-4F345319B40B}"/>
          </ac:spMkLst>
        </pc:spChg>
        <pc:spChg chg="add del">
          <ac:chgData name="EL AAMILI HAMZA" userId="178bb77b-182e-47ec-9162-877c2b9b1f06" providerId="ADAL" clId="{A988729C-30A0-4DF1-BE98-C64099B63B34}" dt="2024-11-10T14:00:36.288" v="1508" actId="26606"/>
          <ac:spMkLst>
            <pc:docMk/>
            <pc:sldMk cId="1800992993" sldId="268"/>
            <ac:spMk id="4648" creationId="{3AF4666D-BD98-40A5-A75F-478B982010B2}"/>
          </ac:spMkLst>
        </pc:spChg>
        <pc:spChg chg="add del">
          <ac:chgData name="EL AAMILI HAMZA" userId="178bb77b-182e-47ec-9162-877c2b9b1f06" providerId="ADAL" clId="{A988729C-30A0-4DF1-BE98-C64099B63B34}" dt="2024-11-10T14:00:36.288" v="1508" actId="26606"/>
          <ac:spMkLst>
            <pc:docMk/>
            <pc:sldMk cId="1800992993" sldId="268"/>
            <ac:spMk id="4650" creationId="{68680585-71F9-4721-A998-4974171D2EB4}"/>
          </ac:spMkLst>
        </pc:spChg>
        <pc:spChg chg="add del">
          <ac:chgData name="EL AAMILI HAMZA" userId="178bb77b-182e-47ec-9162-877c2b9b1f06" providerId="ADAL" clId="{A988729C-30A0-4DF1-BE98-C64099B63B34}" dt="2024-11-10T14:00:36.288" v="1508" actId="26606"/>
          <ac:spMkLst>
            <pc:docMk/>
            <pc:sldMk cId="1800992993" sldId="268"/>
            <ac:spMk id="4652" creationId="{12BC95C2-2EEC-4F59-ABA8-660B0D059CCF}"/>
          </ac:spMkLst>
        </pc:spChg>
        <pc:spChg chg="add del">
          <ac:chgData name="EL AAMILI HAMZA" userId="178bb77b-182e-47ec-9162-877c2b9b1f06" providerId="ADAL" clId="{A988729C-30A0-4DF1-BE98-C64099B63B34}" dt="2024-11-10T14:00:36.288" v="1508" actId="26606"/>
          <ac:spMkLst>
            <pc:docMk/>
            <pc:sldMk cId="1800992993" sldId="268"/>
            <ac:spMk id="4672" creationId="{F1174801-1395-44C5-9B00-CCAC45C056E7}"/>
          </ac:spMkLst>
        </pc:spChg>
        <pc:spChg chg="add del">
          <ac:chgData name="EL AAMILI HAMZA" userId="178bb77b-182e-47ec-9162-877c2b9b1f06" providerId="ADAL" clId="{A988729C-30A0-4DF1-BE98-C64099B63B34}" dt="2024-11-10T14:00:36.288" v="1508" actId="26606"/>
          <ac:spMkLst>
            <pc:docMk/>
            <pc:sldMk cId="1800992993" sldId="268"/>
            <ac:spMk id="4674" creationId="{996DFAFB-BCE1-4BEC-82FB-D574234DEF0A}"/>
          </ac:spMkLst>
        </pc:spChg>
        <pc:spChg chg="add">
          <ac:chgData name="EL AAMILI HAMZA" userId="178bb77b-182e-47ec-9162-877c2b9b1f06" providerId="ADAL" clId="{A988729C-30A0-4DF1-BE98-C64099B63B34}" dt="2024-11-10T14:00:36.288" v="1508" actId="26606"/>
          <ac:spMkLst>
            <pc:docMk/>
            <pc:sldMk cId="1800992993" sldId="268"/>
            <ac:spMk id="4705" creationId="{247A131F-D5DE-41A5-B4CF-4F345319B40B}"/>
          </ac:spMkLst>
        </pc:spChg>
        <pc:spChg chg="add">
          <ac:chgData name="EL AAMILI HAMZA" userId="178bb77b-182e-47ec-9162-877c2b9b1f06" providerId="ADAL" clId="{A988729C-30A0-4DF1-BE98-C64099B63B34}" dt="2024-11-10T14:00:36.288" v="1508" actId="26606"/>
          <ac:spMkLst>
            <pc:docMk/>
            <pc:sldMk cId="1800992993" sldId="268"/>
            <ac:spMk id="4707" creationId="{3AF4666D-BD98-40A5-A75F-478B982010B2}"/>
          </ac:spMkLst>
        </pc:spChg>
        <pc:spChg chg="add">
          <ac:chgData name="EL AAMILI HAMZA" userId="178bb77b-182e-47ec-9162-877c2b9b1f06" providerId="ADAL" clId="{A988729C-30A0-4DF1-BE98-C64099B63B34}" dt="2024-11-10T14:00:36.288" v="1508" actId="26606"/>
          <ac:spMkLst>
            <pc:docMk/>
            <pc:sldMk cId="1800992993" sldId="268"/>
            <ac:spMk id="4709" creationId="{68680585-71F9-4721-A998-4974171D2EB4}"/>
          </ac:spMkLst>
        </pc:spChg>
        <pc:spChg chg="add">
          <ac:chgData name="EL AAMILI HAMZA" userId="178bb77b-182e-47ec-9162-877c2b9b1f06" providerId="ADAL" clId="{A988729C-30A0-4DF1-BE98-C64099B63B34}" dt="2024-11-10T14:00:36.288" v="1508" actId="26606"/>
          <ac:spMkLst>
            <pc:docMk/>
            <pc:sldMk cId="1800992993" sldId="268"/>
            <ac:spMk id="4711" creationId="{12BC95C2-2EEC-4F59-ABA8-660B0D059CCF}"/>
          </ac:spMkLst>
        </pc:spChg>
        <pc:spChg chg="add">
          <ac:chgData name="EL AAMILI HAMZA" userId="178bb77b-182e-47ec-9162-877c2b9b1f06" providerId="ADAL" clId="{A988729C-30A0-4DF1-BE98-C64099B63B34}" dt="2024-11-10T14:00:36.288" v="1508" actId="26606"/>
          <ac:spMkLst>
            <pc:docMk/>
            <pc:sldMk cId="1800992993" sldId="268"/>
            <ac:spMk id="4731" creationId="{F1174801-1395-44C5-9B00-CCAC45C056E7}"/>
          </ac:spMkLst>
        </pc:spChg>
        <pc:spChg chg="add">
          <ac:chgData name="EL AAMILI HAMZA" userId="178bb77b-182e-47ec-9162-877c2b9b1f06" providerId="ADAL" clId="{A988729C-30A0-4DF1-BE98-C64099B63B34}" dt="2024-11-10T14:00:36.288" v="1508" actId="26606"/>
          <ac:spMkLst>
            <pc:docMk/>
            <pc:sldMk cId="1800992993" sldId="268"/>
            <ac:spMk id="4733" creationId="{996DFAFB-BCE1-4BEC-82FB-D574234DEF0A}"/>
          </ac:spMkLst>
        </pc:spChg>
        <pc:grpChg chg="del">
          <ac:chgData name="EL AAMILI HAMZA" userId="178bb77b-182e-47ec-9162-877c2b9b1f06" providerId="ADAL" clId="{A988729C-30A0-4DF1-BE98-C64099B63B34}" dt="2024-11-10T14:00:25.864" v="1505" actId="26606"/>
          <ac:grpSpMkLst>
            <pc:docMk/>
            <pc:sldMk cId="1800992993" sldId="268"/>
            <ac:grpSpMk id="4624" creationId="{DC655204-C06A-4A55-9BB4-C79C4AF9D63F}"/>
          </ac:grpSpMkLst>
        </pc:grpChg>
        <pc:grpChg chg="del">
          <ac:chgData name="EL AAMILI HAMZA" userId="178bb77b-182e-47ec-9162-877c2b9b1f06" providerId="ADAL" clId="{A988729C-30A0-4DF1-BE98-C64099B63B34}" dt="2024-11-10T14:00:25.864" v="1505" actId="26606"/>
          <ac:grpSpMkLst>
            <pc:docMk/>
            <pc:sldMk cId="1800992993" sldId="268"/>
            <ac:grpSpMk id="4633" creationId="{4C476EAB-383B-48F9-B661-B049EB50AE63}"/>
          </ac:grpSpMkLst>
        </pc:grpChg>
        <pc:grpChg chg="add del">
          <ac:chgData name="EL AAMILI HAMZA" userId="178bb77b-182e-47ec-9162-877c2b9b1f06" providerId="ADAL" clId="{A988729C-30A0-4DF1-BE98-C64099B63B34}" dt="2024-11-10T14:00:36.288" v="1508" actId="26606"/>
          <ac:grpSpMkLst>
            <pc:docMk/>
            <pc:sldMk cId="1800992993" sldId="268"/>
            <ac:grpSpMk id="4654" creationId="{03E9870D-4BBA-43AF-8D44-BBADF020CFF6}"/>
          </ac:grpSpMkLst>
        </pc:grpChg>
        <pc:grpChg chg="add del">
          <ac:chgData name="EL AAMILI HAMZA" userId="178bb77b-182e-47ec-9162-877c2b9b1f06" providerId="ADAL" clId="{A988729C-30A0-4DF1-BE98-C64099B63B34}" dt="2024-11-10T14:00:36.288" v="1508" actId="26606"/>
          <ac:grpSpMkLst>
            <pc:docMk/>
            <pc:sldMk cId="1800992993" sldId="268"/>
            <ac:grpSpMk id="4663" creationId="{C3279E8D-2BAA-4CB1-834B-09FADD54DE56}"/>
          </ac:grpSpMkLst>
        </pc:grpChg>
        <pc:grpChg chg="add del">
          <ac:chgData name="EL AAMILI HAMZA" userId="178bb77b-182e-47ec-9162-877c2b9b1f06" providerId="ADAL" clId="{A988729C-30A0-4DF1-BE98-C64099B63B34}" dt="2024-11-10T14:00:36.288" v="1508" actId="26606"/>
          <ac:grpSpMkLst>
            <pc:docMk/>
            <pc:sldMk cId="1800992993" sldId="268"/>
            <ac:grpSpMk id="4676" creationId="{4210BA9D-B4AC-4A1D-B63B-44F10A9A7D49}"/>
          </ac:grpSpMkLst>
        </pc:grpChg>
        <pc:grpChg chg="add del">
          <ac:chgData name="EL AAMILI HAMZA" userId="178bb77b-182e-47ec-9162-877c2b9b1f06" providerId="ADAL" clId="{A988729C-30A0-4DF1-BE98-C64099B63B34}" dt="2024-11-10T14:00:36.288" v="1508" actId="26606"/>
          <ac:grpSpMkLst>
            <pc:docMk/>
            <pc:sldMk cId="1800992993" sldId="268"/>
            <ac:grpSpMk id="4686" creationId="{80F56037-8334-4400-9C7A-A3BEFA96A8A6}"/>
          </ac:grpSpMkLst>
        </pc:grpChg>
        <pc:grpChg chg="add del">
          <ac:chgData name="EL AAMILI HAMZA" userId="178bb77b-182e-47ec-9162-877c2b9b1f06" providerId="ADAL" clId="{A988729C-30A0-4DF1-BE98-C64099B63B34}" dt="2024-11-10T14:00:36.288" v="1508" actId="26606"/>
          <ac:grpSpMkLst>
            <pc:docMk/>
            <pc:sldMk cId="1800992993" sldId="268"/>
            <ac:grpSpMk id="4690" creationId="{6B310A71-665E-47AB-9D80-2D90F7D92163}"/>
          </ac:grpSpMkLst>
        </pc:grpChg>
        <pc:grpChg chg="add">
          <ac:chgData name="EL AAMILI HAMZA" userId="178bb77b-182e-47ec-9162-877c2b9b1f06" providerId="ADAL" clId="{A988729C-30A0-4DF1-BE98-C64099B63B34}" dt="2024-11-10T14:00:36.288" v="1508" actId="26606"/>
          <ac:grpSpMkLst>
            <pc:docMk/>
            <pc:sldMk cId="1800992993" sldId="268"/>
            <ac:grpSpMk id="4713" creationId="{03E9870D-4BBA-43AF-8D44-BBADF020CFF6}"/>
          </ac:grpSpMkLst>
        </pc:grpChg>
        <pc:grpChg chg="add">
          <ac:chgData name="EL AAMILI HAMZA" userId="178bb77b-182e-47ec-9162-877c2b9b1f06" providerId="ADAL" clId="{A988729C-30A0-4DF1-BE98-C64099B63B34}" dt="2024-11-10T14:00:36.288" v="1508" actId="26606"/>
          <ac:grpSpMkLst>
            <pc:docMk/>
            <pc:sldMk cId="1800992993" sldId="268"/>
            <ac:grpSpMk id="4722" creationId="{C3279E8D-2BAA-4CB1-834B-09FADD54DE56}"/>
          </ac:grpSpMkLst>
        </pc:grpChg>
        <pc:grpChg chg="add">
          <ac:chgData name="EL AAMILI HAMZA" userId="178bb77b-182e-47ec-9162-877c2b9b1f06" providerId="ADAL" clId="{A988729C-30A0-4DF1-BE98-C64099B63B34}" dt="2024-11-10T14:00:36.288" v="1508" actId="26606"/>
          <ac:grpSpMkLst>
            <pc:docMk/>
            <pc:sldMk cId="1800992993" sldId="268"/>
            <ac:grpSpMk id="4735" creationId="{E4A71F22-0E43-4930-8185-0D8C17363485}"/>
          </ac:grpSpMkLst>
        </pc:grpChg>
        <pc:grpChg chg="add">
          <ac:chgData name="EL AAMILI HAMZA" userId="178bb77b-182e-47ec-9162-877c2b9b1f06" providerId="ADAL" clId="{A988729C-30A0-4DF1-BE98-C64099B63B34}" dt="2024-11-10T14:00:36.288" v="1508" actId="26606"/>
          <ac:grpSpMkLst>
            <pc:docMk/>
            <pc:sldMk cId="1800992993" sldId="268"/>
            <ac:grpSpMk id="4745" creationId="{1EDF0462-C0C2-4E84-A7EA-8EE60CEFF6D8}"/>
          </ac:grpSpMkLst>
        </pc:grpChg>
        <pc:grpChg chg="add">
          <ac:chgData name="EL AAMILI HAMZA" userId="178bb77b-182e-47ec-9162-877c2b9b1f06" providerId="ADAL" clId="{A988729C-30A0-4DF1-BE98-C64099B63B34}" dt="2024-11-10T14:00:36.288" v="1508" actId="26606"/>
          <ac:grpSpMkLst>
            <pc:docMk/>
            <pc:sldMk cId="1800992993" sldId="268"/>
            <ac:grpSpMk id="4749" creationId="{B798A610-8506-4BC1-8108-8E1A31CAB879}"/>
          </ac:grpSpMkLst>
        </pc:grpChg>
        <pc:picChg chg="add mod">
          <ac:chgData name="EL AAMILI HAMZA" userId="178bb77b-182e-47ec-9162-877c2b9b1f06" providerId="ADAL" clId="{A988729C-30A0-4DF1-BE98-C64099B63B34}" dt="2024-11-10T14:17:46.543" v="1617" actId="1076"/>
          <ac:picMkLst>
            <pc:docMk/>
            <pc:sldMk cId="1800992993" sldId="268"/>
            <ac:picMk id="4" creationId="{764C159C-BF2D-5046-8C03-435BDC307A7D}"/>
          </ac:picMkLst>
        </pc:picChg>
      </pc:sldChg>
      <pc:sldChg chg="addSp delSp modSp add mod ord modAnim">
        <pc:chgData name="EL AAMILI HAMZA" userId="178bb77b-182e-47ec-9162-877c2b9b1f06" providerId="ADAL" clId="{A988729C-30A0-4DF1-BE98-C64099B63B34}" dt="2024-11-10T13:21:12.781" v="1502" actId="20577"/>
        <pc:sldMkLst>
          <pc:docMk/>
          <pc:sldMk cId="1193988913" sldId="269"/>
        </pc:sldMkLst>
        <pc:spChg chg="mod">
          <ac:chgData name="EL AAMILI HAMZA" userId="178bb77b-182e-47ec-9162-877c2b9b1f06" providerId="ADAL" clId="{A988729C-30A0-4DF1-BE98-C64099B63B34}" dt="2024-11-10T13:08:27.214" v="1284" actId="14100"/>
          <ac:spMkLst>
            <pc:docMk/>
            <pc:sldMk cId="1193988913" sldId="269"/>
            <ac:spMk id="2" creationId="{FF842E6E-5EDD-11B9-7191-C6768EB1F8BD}"/>
          </ac:spMkLst>
        </pc:spChg>
        <pc:spChg chg="mod">
          <ac:chgData name="EL AAMILI HAMZA" userId="178bb77b-182e-47ec-9162-877c2b9b1f06" providerId="ADAL" clId="{A988729C-30A0-4DF1-BE98-C64099B63B34}" dt="2024-11-10T13:21:12.781" v="1502" actId="20577"/>
          <ac:spMkLst>
            <pc:docMk/>
            <pc:sldMk cId="1193988913" sldId="269"/>
            <ac:spMk id="3" creationId="{ED5B6035-D227-9FCE-EECC-444C1B808A1E}"/>
          </ac:spMkLst>
        </pc:spChg>
        <pc:spChg chg="del">
          <ac:chgData name="EL AAMILI HAMZA" userId="178bb77b-182e-47ec-9162-877c2b9b1f06" providerId="ADAL" clId="{A988729C-30A0-4DF1-BE98-C64099B63B34}" dt="2024-11-10T12:55:57.116" v="1241" actId="26606"/>
          <ac:spMkLst>
            <pc:docMk/>
            <pc:sldMk cId="1193988913" sldId="269"/>
            <ac:spMk id="274" creationId="{992B5199-CD52-E878-FAC1-CB7AD104D18F}"/>
          </ac:spMkLst>
        </pc:spChg>
        <pc:spChg chg="del">
          <ac:chgData name="EL AAMILI HAMZA" userId="178bb77b-182e-47ec-9162-877c2b9b1f06" providerId="ADAL" clId="{A988729C-30A0-4DF1-BE98-C64099B63B34}" dt="2024-11-10T12:55:57.116" v="1241" actId="26606"/>
          <ac:spMkLst>
            <pc:docMk/>
            <pc:sldMk cId="1193988913" sldId="269"/>
            <ac:spMk id="276" creationId="{1FB57F58-3C8C-A4DE-08AF-D11E4FF48CD3}"/>
          </ac:spMkLst>
        </pc:spChg>
        <pc:spChg chg="del">
          <ac:chgData name="EL AAMILI HAMZA" userId="178bb77b-182e-47ec-9162-877c2b9b1f06" providerId="ADAL" clId="{A988729C-30A0-4DF1-BE98-C64099B63B34}" dt="2024-11-10T12:55:57.116" v="1241" actId="26606"/>
          <ac:spMkLst>
            <pc:docMk/>
            <pc:sldMk cId="1193988913" sldId="269"/>
            <ac:spMk id="278" creationId="{5278BAB3-42FF-7A0D-4EB4-925CFFF29D10}"/>
          </ac:spMkLst>
        </pc:spChg>
        <pc:spChg chg="del">
          <ac:chgData name="EL AAMILI HAMZA" userId="178bb77b-182e-47ec-9162-877c2b9b1f06" providerId="ADAL" clId="{A988729C-30A0-4DF1-BE98-C64099B63B34}" dt="2024-11-10T12:55:57.116" v="1241" actId="26606"/>
          <ac:spMkLst>
            <pc:docMk/>
            <pc:sldMk cId="1193988913" sldId="269"/>
            <ac:spMk id="280" creationId="{C7DF8507-66EF-088E-3BEF-D3697905EFBB}"/>
          </ac:spMkLst>
        </pc:spChg>
        <pc:spChg chg="del">
          <ac:chgData name="EL AAMILI HAMZA" userId="178bb77b-182e-47ec-9162-877c2b9b1f06" providerId="ADAL" clId="{A988729C-30A0-4DF1-BE98-C64099B63B34}" dt="2024-11-10T12:55:57.116" v="1241" actId="26606"/>
          <ac:spMkLst>
            <pc:docMk/>
            <pc:sldMk cId="1193988913" sldId="269"/>
            <ac:spMk id="300" creationId="{03ED43D7-CDA3-6ABB-C2C7-728D81B6C004}"/>
          </ac:spMkLst>
        </pc:spChg>
        <pc:spChg chg="del">
          <ac:chgData name="EL AAMILI HAMZA" userId="178bb77b-182e-47ec-9162-877c2b9b1f06" providerId="ADAL" clId="{A988729C-30A0-4DF1-BE98-C64099B63B34}" dt="2024-11-10T12:55:57.116" v="1241" actId="26606"/>
          <ac:spMkLst>
            <pc:docMk/>
            <pc:sldMk cId="1193988913" sldId="269"/>
            <ac:spMk id="302" creationId="{0D60B3E7-637A-6F37-70BF-2797350A5CE7}"/>
          </ac:spMkLst>
        </pc:spChg>
        <pc:spChg chg="del">
          <ac:chgData name="EL AAMILI HAMZA" userId="178bb77b-182e-47ec-9162-877c2b9b1f06" providerId="ADAL" clId="{A988729C-30A0-4DF1-BE98-C64099B63B34}" dt="2024-11-10T12:55:57.116" v="1241" actId="26606"/>
          <ac:spMkLst>
            <pc:docMk/>
            <pc:sldMk cId="1193988913" sldId="269"/>
            <ac:spMk id="304" creationId="{E480442A-5076-C795-1DD0-D54416DFAEEC}"/>
          </ac:spMkLst>
        </pc:spChg>
        <pc:spChg chg="add del">
          <ac:chgData name="EL AAMILI HAMZA" userId="178bb77b-182e-47ec-9162-877c2b9b1f06" providerId="ADAL" clId="{A988729C-30A0-4DF1-BE98-C64099B63B34}" dt="2024-11-10T12:56:50.956" v="1248" actId="26606"/>
          <ac:spMkLst>
            <pc:docMk/>
            <pc:sldMk cId="1193988913" sldId="269"/>
            <ac:spMk id="329" creationId="{247A131F-D5DE-41A5-B4CF-4F345319B40B}"/>
          </ac:spMkLst>
        </pc:spChg>
        <pc:spChg chg="add del">
          <ac:chgData name="EL AAMILI HAMZA" userId="178bb77b-182e-47ec-9162-877c2b9b1f06" providerId="ADAL" clId="{A988729C-30A0-4DF1-BE98-C64099B63B34}" dt="2024-11-10T12:56:50.956" v="1248" actId="26606"/>
          <ac:spMkLst>
            <pc:docMk/>
            <pc:sldMk cId="1193988913" sldId="269"/>
            <ac:spMk id="331" creationId="{3AF4666D-BD98-40A5-A75F-478B982010B2}"/>
          </ac:spMkLst>
        </pc:spChg>
        <pc:spChg chg="add del">
          <ac:chgData name="EL AAMILI HAMZA" userId="178bb77b-182e-47ec-9162-877c2b9b1f06" providerId="ADAL" clId="{A988729C-30A0-4DF1-BE98-C64099B63B34}" dt="2024-11-10T12:56:50.956" v="1248" actId="26606"/>
          <ac:spMkLst>
            <pc:docMk/>
            <pc:sldMk cId="1193988913" sldId="269"/>
            <ac:spMk id="333" creationId="{68680585-71F9-4721-A998-4974171D2EB4}"/>
          </ac:spMkLst>
        </pc:spChg>
        <pc:spChg chg="add del">
          <ac:chgData name="EL AAMILI HAMZA" userId="178bb77b-182e-47ec-9162-877c2b9b1f06" providerId="ADAL" clId="{A988729C-30A0-4DF1-BE98-C64099B63B34}" dt="2024-11-10T12:56:50.956" v="1248" actId="26606"/>
          <ac:spMkLst>
            <pc:docMk/>
            <pc:sldMk cId="1193988913" sldId="269"/>
            <ac:spMk id="335" creationId="{12BC95C2-2EEC-4F59-ABA8-660B0D059CCF}"/>
          </ac:spMkLst>
        </pc:spChg>
        <pc:spChg chg="add del">
          <ac:chgData name="EL AAMILI HAMZA" userId="178bb77b-182e-47ec-9162-877c2b9b1f06" providerId="ADAL" clId="{A988729C-30A0-4DF1-BE98-C64099B63B34}" dt="2024-11-10T12:56:50.956" v="1248" actId="26606"/>
          <ac:spMkLst>
            <pc:docMk/>
            <pc:sldMk cId="1193988913" sldId="269"/>
            <ac:spMk id="355" creationId="{8651CFA9-6065-4243-AC48-858E359780B1}"/>
          </ac:spMkLst>
        </pc:spChg>
        <pc:spChg chg="add del">
          <ac:chgData name="EL AAMILI HAMZA" userId="178bb77b-182e-47ec-9162-877c2b9b1f06" providerId="ADAL" clId="{A988729C-30A0-4DF1-BE98-C64099B63B34}" dt="2024-11-10T12:56:50.956" v="1248" actId="26606"/>
          <ac:spMkLst>
            <pc:docMk/>
            <pc:sldMk cId="1193988913" sldId="269"/>
            <ac:spMk id="357" creationId="{37962AE0-6A1C-4B76-9D52-10E5E6D7D3BB}"/>
          </ac:spMkLst>
        </pc:spChg>
        <pc:spChg chg="add del">
          <ac:chgData name="EL AAMILI HAMZA" userId="178bb77b-182e-47ec-9162-877c2b9b1f06" providerId="ADAL" clId="{A988729C-30A0-4DF1-BE98-C64099B63B34}" dt="2024-11-10T12:56:50.956" v="1248" actId="26606"/>
          <ac:spMkLst>
            <pc:docMk/>
            <pc:sldMk cId="1193988913" sldId="269"/>
            <ac:spMk id="359" creationId="{16E12301-1C96-4D15-9838-D5B894B22365}"/>
          </ac:spMkLst>
        </pc:spChg>
        <pc:spChg chg="add del">
          <ac:chgData name="EL AAMILI HAMZA" userId="178bb77b-182e-47ec-9162-877c2b9b1f06" providerId="ADAL" clId="{A988729C-30A0-4DF1-BE98-C64099B63B34}" dt="2024-11-10T12:56:28.884" v="1245" actId="26606"/>
          <ac:spMkLst>
            <pc:docMk/>
            <pc:sldMk cId="1193988913" sldId="269"/>
            <ac:spMk id="384" creationId="{247A131F-D5DE-41A5-B4CF-4F345319B40B}"/>
          </ac:spMkLst>
        </pc:spChg>
        <pc:spChg chg="add del">
          <ac:chgData name="EL AAMILI HAMZA" userId="178bb77b-182e-47ec-9162-877c2b9b1f06" providerId="ADAL" clId="{A988729C-30A0-4DF1-BE98-C64099B63B34}" dt="2024-11-10T12:56:28.884" v="1245" actId="26606"/>
          <ac:spMkLst>
            <pc:docMk/>
            <pc:sldMk cId="1193988913" sldId="269"/>
            <ac:spMk id="386" creationId="{3AF4666D-BD98-40A5-A75F-478B982010B2}"/>
          </ac:spMkLst>
        </pc:spChg>
        <pc:spChg chg="add del">
          <ac:chgData name="EL AAMILI HAMZA" userId="178bb77b-182e-47ec-9162-877c2b9b1f06" providerId="ADAL" clId="{A988729C-30A0-4DF1-BE98-C64099B63B34}" dt="2024-11-10T12:56:28.884" v="1245" actId="26606"/>
          <ac:spMkLst>
            <pc:docMk/>
            <pc:sldMk cId="1193988913" sldId="269"/>
            <ac:spMk id="388" creationId="{68680585-71F9-4721-A998-4974171D2EB4}"/>
          </ac:spMkLst>
        </pc:spChg>
        <pc:spChg chg="add del">
          <ac:chgData name="EL AAMILI HAMZA" userId="178bb77b-182e-47ec-9162-877c2b9b1f06" providerId="ADAL" clId="{A988729C-30A0-4DF1-BE98-C64099B63B34}" dt="2024-11-10T12:56:28.884" v="1245" actId="26606"/>
          <ac:spMkLst>
            <pc:docMk/>
            <pc:sldMk cId="1193988913" sldId="269"/>
            <ac:spMk id="390" creationId="{12BC95C2-2EEC-4F59-ABA8-660B0D059CCF}"/>
          </ac:spMkLst>
        </pc:spChg>
        <pc:spChg chg="add del">
          <ac:chgData name="EL AAMILI HAMZA" userId="178bb77b-182e-47ec-9162-877c2b9b1f06" providerId="ADAL" clId="{A988729C-30A0-4DF1-BE98-C64099B63B34}" dt="2024-11-10T12:56:28.884" v="1245" actId="26606"/>
          <ac:spMkLst>
            <pc:docMk/>
            <pc:sldMk cId="1193988913" sldId="269"/>
            <ac:spMk id="410" creationId="{8651CFA9-6065-4243-AC48-858E359780B1}"/>
          </ac:spMkLst>
        </pc:spChg>
        <pc:spChg chg="add del">
          <ac:chgData name="EL AAMILI HAMZA" userId="178bb77b-182e-47ec-9162-877c2b9b1f06" providerId="ADAL" clId="{A988729C-30A0-4DF1-BE98-C64099B63B34}" dt="2024-11-10T12:56:28.884" v="1245" actId="26606"/>
          <ac:spMkLst>
            <pc:docMk/>
            <pc:sldMk cId="1193988913" sldId="269"/>
            <ac:spMk id="412" creationId="{37962AE0-6A1C-4B76-9D52-10E5E6D7D3BB}"/>
          </ac:spMkLst>
        </pc:spChg>
        <pc:spChg chg="add del">
          <ac:chgData name="EL AAMILI HAMZA" userId="178bb77b-182e-47ec-9162-877c2b9b1f06" providerId="ADAL" clId="{A988729C-30A0-4DF1-BE98-C64099B63B34}" dt="2024-11-10T12:56:50.878" v="1247" actId="26606"/>
          <ac:spMkLst>
            <pc:docMk/>
            <pc:sldMk cId="1193988913" sldId="269"/>
            <ac:spMk id="435" creationId="{247A131F-D5DE-41A5-B4CF-4F345319B40B}"/>
          </ac:spMkLst>
        </pc:spChg>
        <pc:spChg chg="add del">
          <ac:chgData name="EL AAMILI HAMZA" userId="178bb77b-182e-47ec-9162-877c2b9b1f06" providerId="ADAL" clId="{A988729C-30A0-4DF1-BE98-C64099B63B34}" dt="2024-11-10T12:56:50.878" v="1247" actId="26606"/>
          <ac:spMkLst>
            <pc:docMk/>
            <pc:sldMk cId="1193988913" sldId="269"/>
            <ac:spMk id="436" creationId="{3AF4666D-BD98-40A5-A75F-478B982010B2}"/>
          </ac:spMkLst>
        </pc:spChg>
        <pc:spChg chg="add del">
          <ac:chgData name="EL AAMILI HAMZA" userId="178bb77b-182e-47ec-9162-877c2b9b1f06" providerId="ADAL" clId="{A988729C-30A0-4DF1-BE98-C64099B63B34}" dt="2024-11-10T12:56:50.878" v="1247" actId="26606"/>
          <ac:spMkLst>
            <pc:docMk/>
            <pc:sldMk cId="1193988913" sldId="269"/>
            <ac:spMk id="437" creationId="{68680585-71F9-4721-A998-4974171D2EB4}"/>
          </ac:spMkLst>
        </pc:spChg>
        <pc:spChg chg="add del">
          <ac:chgData name="EL AAMILI HAMZA" userId="178bb77b-182e-47ec-9162-877c2b9b1f06" providerId="ADAL" clId="{A988729C-30A0-4DF1-BE98-C64099B63B34}" dt="2024-11-10T12:56:50.878" v="1247" actId="26606"/>
          <ac:spMkLst>
            <pc:docMk/>
            <pc:sldMk cId="1193988913" sldId="269"/>
            <ac:spMk id="438" creationId="{12BC95C2-2EEC-4F59-ABA8-660B0D059CCF}"/>
          </ac:spMkLst>
        </pc:spChg>
        <pc:spChg chg="add del">
          <ac:chgData name="EL AAMILI HAMZA" userId="178bb77b-182e-47ec-9162-877c2b9b1f06" providerId="ADAL" clId="{A988729C-30A0-4DF1-BE98-C64099B63B34}" dt="2024-11-10T12:56:50.878" v="1247" actId="26606"/>
          <ac:spMkLst>
            <pc:docMk/>
            <pc:sldMk cId="1193988913" sldId="269"/>
            <ac:spMk id="455" creationId="{8651CFA9-6065-4243-AC48-858E359780B1}"/>
          </ac:spMkLst>
        </pc:spChg>
        <pc:spChg chg="add del">
          <ac:chgData name="EL AAMILI HAMZA" userId="178bb77b-182e-47ec-9162-877c2b9b1f06" providerId="ADAL" clId="{A988729C-30A0-4DF1-BE98-C64099B63B34}" dt="2024-11-10T12:56:50.878" v="1247" actId="26606"/>
          <ac:spMkLst>
            <pc:docMk/>
            <pc:sldMk cId="1193988913" sldId="269"/>
            <ac:spMk id="456" creationId="{37962AE0-6A1C-4B76-9D52-10E5E6D7D3BB}"/>
          </ac:spMkLst>
        </pc:spChg>
        <pc:spChg chg="add del">
          <ac:chgData name="EL AAMILI HAMZA" userId="178bb77b-182e-47ec-9162-877c2b9b1f06" providerId="ADAL" clId="{A988729C-30A0-4DF1-BE98-C64099B63B34}" dt="2024-11-10T12:56:50.878" v="1247" actId="26606"/>
          <ac:spMkLst>
            <pc:docMk/>
            <pc:sldMk cId="1193988913" sldId="269"/>
            <ac:spMk id="457" creationId="{16E12301-1C96-4D15-9838-D5B894B22365}"/>
          </ac:spMkLst>
        </pc:spChg>
        <pc:spChg chg="add del">
          <ac:chgData name="EL AAMILI HAMZA" userId="178bb77b-182e-47ec-9162-877c2b9b1f06" providerId="ADAL" clId="{A988729C-30A0-4DF1-BE98-C64099B63B34}" dt="2024-11-10T13:03:38.871" v="1257" actId="26606"/>
          <ac:spMkLst>
            <pc:docMk/>
            <pc:sldMk cId="1193988913" sldId="269"/>
            <ac:spMk id="474" creationId="{247A131F-D5DE-41A5-B4CF-4F345319B40B}"/>
          </ac:spMkLst>
        </pc:spChg>
        <pc:spChg chg="add del">
          <ac:chgData name="EL AAMILI HAMZA" userId="178bb77b-182e-47ec-9162-877c2b9b1f06" providerId="ADAL" clId="{A988729C-30A0-4DF1-BE98-C64099B63B34}" dt="2024-11-10T13:03:38.871" v="1257" actId="26606"/>
          <ac:spMkLst>
            <pc:docMk/>
            <pc:sldMk cId="1193988913" sldId="269"/>
            <ac:spMk id="475" creationId="{3AF4666D-BD98-40A5-A75F-478B982010B2}"/>
          </ac:spMkLst>
        </pc:spChg>
        <pc:spChg chg="add del">
          <ac:chgData name="EL AAMILI HAMZA" userId="178bb77b-182e-47ec-9162-877c2b9b1f06" providerId="ADAL" clId="{A988729C-30A0-4DF1-BE98-C64099B63B34}" dt="2024-11-10T13:03:38.871" v="1257" actId="26606"/>
          <ac:spMkLst>
            <pc:docMk/>
            <pc:sldMk cId="1193988913" sldId="269"/>
            <ac:spMk id="476" creationId="{68680585-71F9-4721-A998-4974171D2EB4}"/>
          </ac:spMkLst>
        </pc:spChg>
        <pc:spChg chg="add del">
          <ac:chgData name="EL AAMILI HAMZA" userId="178bb77b-182e-47ec-9162-877c2b9b1f06" providerId="ADAL" clId="{A988729C-30A0-4DF1-BE98-C64099B63B34}" dt="2024-11-10T13:03:38.871" v="1257" actId="26606"/>
          <ac:spMkLst>
            <pc:docMk/>
            <pc:sldMk cId="1193988913" sldId="269"/>
            <ac:spMk id="477" creationId="{12BC95C2-2EEC-4F59-ABA8-660B0D059CCF}"/>
          </ac:spMkLst>
        </pc:spChg>
        <pc:spChg chg="add del">
          <ac:chgData name="EL AAMILI HAMZA" userId="178bb77b-182e-47ec-9162-877c2b9b1f06" providerId="ADAL" clId="{A988729C-30A0-4DF1-BE98-C64099B63B34}" dt="2024-11-10T13:03:38.871" v="1257" actId="26606"/>
          <ac:spMkLst>
            <pc:docMk/>
            <pc:sldMk cId="1193988913" sldId="269"/>
            <ac:spMk id="480" creationId="{8651CFA9-6065-4243-AC48-858E359780B1}"/>
          </ac:spMkLst>
        </pc:spChg>
        <pc:spChg chg="add del">
          <ac:chgData name="EL AAMILI HAMZA" userId="178bb77b-182e-47ec-9162-877c2b9b1f06" providerId="ADAL" clId="{A988729C-30A0-4DF1-BE98-C64099B63B34}" dt="2024-11-10T13:03:38.871" v="1257" actId="26606"/>
          <ac:spMkLst>
            <pc:docMk/>
            <pc:sldMk cId="1193988913" sldId="269"/>
            <ac:spMk id="481" creationId="{37962AE0-6A1C-4B76-9D52-10E5E6D7D3BB}"/>
          </ac:spMkLst>
        </pc:spChg>
        <pc:spChg chg="add del">
          <ac:chgData name="EL AAMILI HAMZA" userId="178bb77b-182e-47ec-9162-877c2b9b1f06" providerId="ADAL" clId="{A988729C-30A0-4DF1-BE98-C64099B63B34}" dt="2024-11-10T13:03:29.352" v="1254" actId="26606"/>
          <ac:spMkLst>
            <pc:docMk/>
            <pc:sldMk cId="1193988913" sldId="269"/>
            <ac:spMk id="489" creationId="{247A131F-D5DE-41A5-B4CF-4F345319B40B}"/>
          </ac:spMkLst>
        </pc:spChg>
        <pc:spChg chg="add del">
          <ac:chgData name="EL AAMILI HAMZA" userId="178bb77b-182e-47ec-9162-877c2b9b1f06" providerId="ADAL" clId="{A988729C-30A0-4DF1-BE98-C64099B63B34}" dt="2024-11-10T13:03:29.352" v="1254" actId="26606"/>
          <ac:spMkLst>
            <pc:docMk/>
            <pc:sldMk cId="1193988913" sldId="269"/>
            <ac:spMk id="491" creationId="{3AF4666D-BD98-40A5-A75F-478B982010B2}"/>
          </ac:spMkLst>
        </pc:spChg>
        <pc:spChg chg="add del">
          <ac:chgData name="EL AAMILI HAMZA" userId="178bb77b-182e-47ec-9162-877c2b9b1f06" providerId="ADAL" clId="{A988729C-30A0-4DF1-BE98-C64099B63B34}" dt="2024-11-10T13:03:29.352" v="1254" actId="26606"/>
          <ac:spMkLst>
            <pc:docMk/>
            <pc:sldMk cId="1193988913" sldId="269"/>
            <ac:spMk id="493" creationId="{68680585-71F9-4721-A998-4974171D2EB4}"/>
          </ac:spMkLst>
        </pc:spChg>
        <pc:spChg chg="add del">
          <ac:chgData name="EL AAMILI HAMZA" userId="178bb77b-182e-47ec-9162-877c2b9b1f06" providerId="ADAL" clId="{A988729C-30A0-4DF1-BE98-C64099B63B34}" dt="2024-11-10T13:03:29.352" v="1254" actId="26606"/>
          <ac:spMkLst>
            <pc:docMk/>
            <pc:sldMk cId="1193988913" sldId="269"/>
            <ac:spMk id="495" creationId="{12BC95C2-2EEC-4F59-ABA8-660B0D059CCF}"/>
          </ac:spMkLst>
        </pc:spChg>
        <pc:spChg chg="add del">
          <ac:chgData name="EL AAMILI HAMZA" userId="178bb77b-182e-47ec-9162-877c2b9b1f06" providerId="ADAL" clId="{A988729C-30A0-4DF1-BE98-C64099B63B34}" dt="2024-11-10T13:03:29.352" v="1254" actId="26606"/>
          <ac:spMkLst>
            <pc:docMk/>
            <pc:sldMk cId="1193988913" sldId="269"/>
            <ac:spMk id="513" creationId="{8651CFA9-6065-4243-AC48-858E359780B1}"/>
          </ac:spMkLst>
        </pc:spChg>
        <pc:spChg chg="add del">
          <ac:chgData name="EL AAMILI HAMZA" userId="178bb77b-182e-47ec-9162-877c2b9b1f06" providerId="ADAL" clId="{A988729C-30A0-4DF1-BE98-C64099B63B34}" dt="2024-11-10T13:03:29.352" v="1254" actId="26606"/>
          <ac:spMkLst>
            <pc:docMk/>
            <pc:sldMk cId="1193988913" sldId="269"/>
            <ac:spMk id="515" creationId="{37962AE0-6A1C-4B76-9D52-10E5E6D7D3BB}"/>
          </ac:spMkLst>
        </pc:spChg>
        <pc:spChg chg="add del">
          <ac:chgData name="EL AAMILI HAMZA" userId="178bb77b-182e-47ec-9162-877c2b9b1f06" providerId="ADAL" clId="{A988729C-30A0-4DF1-BE98-C64099B63B34}" dt="2024-11-10T13:03:38.791" v="1256" actId="26606"/>
          <ac:spMkLst>
            <pc:docMk/>
            <pc:sldMk cId="1193988913" sldId="269"/>
            <ac:spMk id="539" creationId="{247A131F-D5DE-41A5-B4CF-4F345319B40B}"/>
          </ac:spMkLst>
        </pc:spChg>
        <pc:spChg chg="add del">
          <ac:chgData name="EL AAMILI HAMZA" userId="178bb77b-182e-47ec-9162-877c2b9b1f06" providerId="ADAL" clId="{A988729C-30A0-4DF1-BE98-C64099B63B34}" dt="2024-11-10T13:03:38.791" v="1256" actId="26606"/>
          <ac:spMkLst>
            <pc:docMk/>
            <pc:sldMk cId="1193988913" sldId="269"/>
            <ac:spMk id="540" creationId="{3AF4666D-BD98-40A5-A75F-478B982010B2}"/>
          </ac:spMkLst>
        </pc:spChg>
        <pc:spChg chg="add del">
          <ac:chgData name="EL AAMILI HAMZA" userId="178bb77b-182e-47ec-9162-877c2b9b1f06" providerId="ADAL" clId="{A988729C-30A0-4DF1-BE98-C64099B63B34}" dt="2024-11-10T13:03:38.791" v="1256" actId="26606"/>
          <ac:spMkLst>
            <pc:docMk/>
            <pc:sldMk cId="1193988913" sldId="269"/>
            <ac:spMk id="541" creationId="{68680585-71F9-4721-A998-4974171D2EB4}"/>
          </ac:spMkLst>
        </pc:spChg>
        <pc:spChg chg="add del">
          <ac:chgData name="EL AAMILI HAMZA" userId="178bb77b-182e-47ec-9162-877c2b9b1f06" providerId="ADAL" clId="{A988729C-30A0-4DF1-BE98-C64099B63B34}" dt="2024-11-10T13:03:38.791" v="1256" actId="26606"/>
          <ac:spMkLst>
            <pc:docMk/>
            <pc:sldMk cId="1193988913" sldId="269"/>
            <ac:spMk id="542" creationId="{12BC95C2-2EEC-4F59-ABA8-660B0D059CCF}"/>
          </ac:spMkLst>
        </pc:spChg>
        <pc:spChg chg="add del">
          <ac:chgData name="EL AAMILI HAMZA" userId="178bb77b-182e-47ec-9162-877c2b9b1f06" providerId="ADAL" clId="{A988729C-30A0-4DF1-BE98-C64099B63B34}" dt="2024-11-10T13:03:38.791" v="1256" actId="26606"/>
          <ac:spMkLst>
            <pc:docMk/>
            <pc:sldMk cId="1193988913" sldId="269"/>
            <ac:spMk id="559" creationId="{8651CFA9-6065-4243-AC48-858E359780B1}"/>
          </ac:spMkLst>
        </pc:spChg>
        <pc:spChg chg="add del">
          <ac:chgData name="EL AAMILI HAMZA" userId="178bb77b-182e-47ec-9162-877c2b9b1f06" providerId="ADAL" clId="{A988729C-30A0-4DF1-BE98-C64099B63B34}" dt="2024-11-10T13:03:38.791" v="1256" actId="26606"/>
          <ac:spMkLst>
            <pc:docMk/>
            <pc:sldMk cId="1193988913" sldId="269"/>
            <ac:spMk id="560" creationId="{37962AE0-6A1C-4B76-9D52-10E5E6D7D3BB}"/>
          </ac:spMkLst>
        </pc:spChg>
        <pc:spChg chg="add del">
          <ac:chgData name="EL AAMILI HAMZA" userId="178bb77b-182e-47ec-9162-877c2b9b1f06" providerId="ADAL" clId="{A988729C-30A0-4DF1-BE98-C64099B63B34}" dt="2024-11-10T13:04:24.957" v="1263" actId="26606"/>
          <ac:spMkLst>
            <pc:docMk/>
            <pc:sldMk cId="1193988913" sldId="269"/>
            <ac:spMk id="580" creationId="{247A131F-D5DE-41A5-B4CF-4F345319B40B}"/>
          </ac:spMkLst>
        </pc:spChg>
        <pc:spChg chg="add del">
          <ac:chgData name="EL AAMILI HAMZA" userId="178bb77b-182e-47ec-9162-877c2b9b1f06" providerId="ADAL" clId="{A988729C-30A0-4DF1-BE98-C64099B63B34}" dt="2024-11-10T13:04:24.957" v="1263" actId="26606"/>
          <ac:spMkLst>
            <pc:docMk/>
            <pc:sldMk cId="1193988913" sldId="269"/>
            <ac:spMk id="581" creationId="{3AF4666D-BD98-40A5-A75F-478B982010B2}"/>
          </ac:spMkLst>
        </pc:spChg>
        <pc:spChg chg="add del">
          <ac:chgData name="EL AAMILI HAMZA" userId="178bb77b-182e-47ec-9162-877c2b9b1f06" providerId="ADAL" clId="{A988729C-30A0-4DF1-BE98-C64099B63B34}" dt="2024-11-10T13:04:24.957" v="1263" actId="26606"/>
          <ac:spMkLst>
            <pc:docMk/>
            <pc:sldMk cId="1193988913" sldId="269"/>
            <ac:spMk id="582" creationId="{68680585-71F9-4721-A998-4974171D2EB4}"/>
          </ac:spMkLst>
        </pc:spChg>
        <pc:spChg chg="add del">
          <ac:chgData name="EL AAMILI HAMZA" userId="178bb77b-182e-47ec-9162-877c2b9b1f06" providerId="ADAL" clId="{A988729C-30A0-4DF1-BE98-C64099B63B34}" dt="2024-11-10T13:04:24.957" v="1263" actId="26606"/>
          <ac:spMkLst>
            <pc:docMk/>
            <pc:sldMk cId="1193988913" sldId="269"/>
            <ac:spMk id="583" creationId="{12BC95C2-2EEC-4F59-ABA8-660B0D059CCF}"/>
          </ac:spMkLst>
        </pc:spChg>
        <pc:spChg chg="add del">
          <ac:chgData name="EL AAMILI HAMZA" userId="178bb77b-182e-47ec-9162-877c2b9b1f06" providerId="ADAL" clId="{A988729C-30A0-4DF1-BE98-C64099B63B34}" dt="2024-11-10T13:04:24.957" v="1263" actId="26606"/>
          <ac:spMkLst>
            <pc:docMk/>
            <pc:sldMk cId="1193988913" sldId="269"/>
            <ac:spMk id="587" creationId="{8651CFA9-6065-4243-AC48-858E359780B1}"/>
          </ac:spMkLst>
        </pc:spChg>
        <pc:spChg chg="add del">
          <ac:chgData name="EL AAMILI HAMZA" userId="178bb77b-182e-47ec-9162-877c2b9b1f06" providerId="ADAL" clId="{A988729C-30A0-4DF1-BE98-C64099B63B34}" dt="2024-11-10T13:04:24.957" v="1263" actId="26606"/>
          <ac:spMkLst>
            <pc:docMk/>
            <pc:sldMk cId="1193988913" sldId="269"/>
            <ac:spMk id="588" creationId="{37962AE0-6A1C-4B76-9D52-10E5E6D7D3BB}"/>
          </ac:spMkLst>
        </pc:spChg>
        <pc:spChg chg="add del">
          <ac:chgData name="EL AAMILI HAMZA" userId="178bb77b-182e-47ec-9162-877c2b9b1f06" providerId="ADAL" clId="{A988729C-30A0-4DF1-BE98-C64099B63B34}" dt="2024-11-10T13:04:24.957" v="1263" actId="26606"/>
          <ac:spMkLst>
            <pc:docMk/>
            <pc:sldMk cId="1193988913" sldId="269"/>
            <ac:spMk id="589" creationId="{16E12301-1C96-4D15-9838-D5B894B22365}"/>
          </ac:spMkLst>
        </pc:spChg>
        <pc:spChg chg="add del">
          <ac:chgData name="EL AAMILI HAMZA" userId="178bb77b-182e-47ec-9162-877c2b9b1f06" providerId="ADAL" clId="{A988729C-30A0-4DF1-BE98-C64099B63B34}" dt="2024-11-10T13:04:20.215" v="1260" actId="26606"/>
          <ac:spMkLst>
            <pc:docMk/>
            <pc:sldMk cId="1193988913" sldId="269"/>
            <ac:spMk id="595" creationId="{247A131F-D5DE-41A5-B4CF-4F345319B40B}"/>
          </ac:spMkLst>
        </pc:spChg>
        <pc:spChg chg="add del">
          <ac:chgData name="EL AAMILI HAMZA" userId="178bb77b-182e-47ec-9162-877c2b9b1f06" providerId="ADAL" clId="{A988729C-30A0-4DF1-BE98-C64099B63B34}" dt="2024-11-10T13:04:20.215" v="1260" actId="26606"/>
          <ac:spMkLst>
            <pc:docMk/>
            <pc:sldMk cId="1193988913" sldId="269"/>
            <ac:spMk id="597" creationId="{3AF4666D-BD98-40A5-A75F-478B982010B2}"/>
          </ac:spMkLst>
        </pc:spChg>
        <pc:spChg chg="add del">
          <ac:chgData name="EL AAMILI HAMZA" userId="178bb77b-182e-47ec-9162-877c2b9b1f06" providerId="ADAL" clId="{A988729C-30A0-4DF1-BE98-C64099B63B34}" dt="2024-11-10T13:04:20.215" v="1260" actId="26606"/>
          <ac:spMkLst>
            <pc:docMk/>
            <pc:sldMk cId="1193988913" sldId="269"/>
            <ac:spMk id="599" creationId="{68680585-71F9-4721-A998-4974171D2EB4}"/>
          </ac:spMkLst>
        </pc:spChg>
        <pc:spChg chg="add del">
          <ac:chgData name="EL AAMILI HAMZA" userId="178bb77b-182e-47ec-9162-877c2b9b1f06" providerId="ADAL" clId="{A988729C-30A0-4DF1-BE98-C64099B63B34}" dt="2024-11-10T13:04:20.215" v="1260" actId="26606"/>
          <ac:spMkLst>
            <pc:docMk/>
            <pc:sldMk cId="1193988913" sldId="269"/>
            <ac:spMk id="601" creationId="{12BC95C2-2EEC-4F59-ABA8-660B0D059CCF}"/>
          </ac:spMkLst>
        </pc:spChg>
        <pc:spChg chg="add del">
          <ac:chgData name="EL AAMILI HAMZA" userId="178bb77b-182e-47ec-9162-877c2b9b1f06" providerId="ADAL" clId="{A988729C-30A0-4DF1-BE98-C64099B63B34}" dt="2024-11-10T13:04:20.215" v="1260" actId="26606"/>
          <ac:spMkLst>
            <pc:docMk/>
            <pc:sldMk cId="1193988913" sldId="269"/>
            <ac:spMk id="621" creationId="{8651CFA9-6065-4243-AC48-858E359780B1}"/>
          </ac:spMkLst>
        </pc:spChg>
        <pc:spChg chg="add del">
          <ac:chgData name="EL AAMILI HAMZA" userId="178bb77b-182e-47ec-9162-877c2b9b1f06" providerId="ADAL" clId="{A988729C-30A0-4DF1-BE98-C64099B63B34}" dt="2024-11-10T13:04:20.215" v="1260" actId="26606"/>
          <ac:spMkLst>
            <pc:docMk/>
            <pc:sldMk cId="1193988913" sldId="269"/>
            <ac:spMk id="623" creationId="{37962AE0-6A1C-4B76-9D52-10E5E6D7D3BB}"/>
          </ac:spMkLst>
        </pc:spChg>
        <pc:spChg chg="add del">
          <ac:chgData name="EL AAMILI HAMZA" userId="178bb77b-182e-47ec-9162-877c2b9b1f06" providerId="ADAL" clId="{A988729C-30A0-4DF1-BE98-C64099B63B34}" dt="2024-11-10T13:04:24.897" v="1262" actId="26606"/>
          <ac:spMkLst>
            <pc:docMk/>
            <pc:sldMk cId="1193988913" sldId="269"/>
            <ac:spMk id="641" creationId="{247A131F-D5DE-41A5-B4CF-4F345319B40B}"/>
          </ac:spMkLst>
        </pc:spChg>
        <pc:spChg chg="add del">
          <ac:chgData name="EL AAMILI HAMZA" userId="178bb77b-182e-47ec-9162-877c2b9b1f06" providerId="ADAL" clId="{A988729C-30A0-4DF1-BE98-C64099B63B34}" dt="2024-11-10T13:04:24.897" v="1262" actId="26606"/>
          <ac:spMkLst>
            <pc:docMk/>
            <pc:sldMk cId="1193988913" sldId="269"/>
            <ac:spMk id="642" creationId="{3AF4666D-BD98-40A5-A75F-478B982010B2}"/>
          </ac:spMkLst>
        </pc:spChg>
        <pc:spChg chg="add del">
          <ac:chgData name="EL AAMILI HAMZA" userId="178bb77b-182e-47ec-9162-877c2b9b1f06" providerId="ADAL" clId="{A988729C-30A0-4DF1-BE98-C64099B63B34}" dt="2024-11-10T13:04:24.897" v="1262" actId="26606"/>
          <ac:spMkLst>
            <pc:docMk/>
            <pc:sldMk cId="1193988913" sldId="269"/>
            <ac:spMk id="643" creationId="{68680585-71F9-4721-A998-4974171D2EB4}"/>
          </ac:spMkLst>
        </pc:spChg>
        <pc:spChg chg="add del">
          <ac:chgData name="EL AAMILI HAMZA" userId="178bb77b-182e-47ec-9162-877c2b9b1f06" providerId="ADAL" clId="{A988729C-30A0-4DF1-BE98-C64099B63B34}" dt="2024-11-10T13:04:24.897" v="1262" actId="26606"/>
          <ac:spMkLst>
            <pc:docMk/>
            <pc:sldMk cId="1193988913" sldId="269"/>
            <ac:spMk id="644" creationId="{12BC95C2-2EEC-4F59-ABA8-660B0D059CCF}"/>
          </ac:spMkLst>
        </pc:spChg>
        <pc:spChg chg="add del">
          <ac:chgData name="EL AAMILI HAMZA" userId="178bb77b-182e-47ec-9162-877c2b9b1f06" providerId="ADAL" clId="{A988729C-30A0-4DF1-BE98-C64099B63B34}" dt="2024-11-10T13:04:24.897" v="1262" actId="26606"/>
          <ac:spMkLst>
            <pc:docMk/>
            <pc:sldMk cId="1193988913" sldId="269"/>
            <ac:spMk id="661" creationId="{8651CFA9-6065-4243-AC48-858E359780B1}"/>
          </ac:spMkLst>
        </pc:spChg>
        <pc:spChg chg="add del">
          <ac:chgData name="EL AAMILI HAMZA" userId="178bb77b-182e-47ec-9162-877c2b9b1f06" providerId="ADAL" clId="{A988729C-30A0-4DF1-BE98-C64099B63B34}" dt="2024-11-10T13:04:24.897" v="1262" actId="26606"/>
          <ac:spMkLst>
            <pc:docMk/>
            <pc:sldMk cId="1193988913" sldId="269"/>
            <ac:spMk id="662" creationId="{37962AE0-6A1C-4B76-9D52-10E5E6D7D3BB}"/>
          </ac:spMkLst>
        </pc:spChg>
        <pc:spChg chg="add">
          <ac:chgData name="EL AAMILI HAMZA" userId="178bb77b-182e-47ec-9162-877c2b9b1f06" providerId="ADAL" clId="{A988729C-30A0-4DF1-BE98-C64099B63B34}" dt="2024-11-10T13:04:24.957" v="1263" actId="26606"/>
          <ac:spMkLst>
            <pc:docMk/>
            <pc:sldMk cId="1193988913" sldId="269"/>
            <ac:spMk id="683" creationId="{247A131F-D5DE-41A5-B4CF-4F345319B40B}"/>
          </ac:spMkLst>
        </pc:spChg>
        <pc:spChg chg="add">
          <ac:chgData name="EL AAMILI HAMZA" userId="178bb77b-182e-47ec-9162-877c2b9b1f06" providerId="ADAL" clId="{A988729C-30A0-4DF1-BE98-C64099B63B34}" dt="2024-11-10T13:04:24.957" v="1263" actId="26606"/>
          <ac:spMkLst>
            <pc:docMk/>
            <pc:sldMk cId="1193988913" sldId="269"/>
            <ac:spMk id="684" creationId="{3AF4666D-BD98-40A5-A75F-478B982010B2}"/>
          </ac:spMkLst>
        </pc:spChg>
        <pc:spChg chg="add">
          <ac:chgData name="EL AAMILI HAMZA" userId="178bb77b-182e-47ec-9162-877c2b9b1f06" providerId="ADAL" clId="{A988729C-30A0-4DF1-BE98-C64099B63B34}" dt="2024-11-10T13:04:24.957" v="1263" actId="26606"/>
          <ac:spMkLst>
            <pc:docMk/>
            <pc:sldMk cId="1193988913" sldId="269"/>
            <ac:spMk id="685" creationId="{68680585-71F9-4721-A998-4974171D2EB4}"/>
          </ac:spMkLst>
        </pc:spChg>
        <pc:spChg chg="add">
          <ac:chgData name="EL AAMILI HAMZA" userId="178bb77b-182e-47ec-9162-877c2b9b1f06" providerId="ADAL" clId="{A988729C-30A0-4DF1-BE98-C64099B63B34}" dt="2024-11-10T13:04:24.957" v="1263" actId="26606"/>
          <ac:spMkLst>
            <pc:docMk/>
            <pc:sldMk cId="1193988913" sldId="269"/>
            <ac:spMk id="686" creationId="{12BC95C2-2EEC-4F59-ABA8-660B0D059CCF}"/>
          </ac:spMkLst>
        </pc:spChg>
        <pc:spChg chg="add">
          <ac:chgData name="EL AAMILI HAMZA" userId="178bb77b-182e-47ec-9162-877c2b9b1f06" providerId="ADAL" clId="{A988729C-30A0-4DF1-BE98-C64099B63B34}" dt="2024-11-10T13:04:24.957" v="1263" actId="26606"/>
          <ac:spMkLst>
            <pc:docMk/>
            <pc:sldMk cId="1193988913" sldId="269"/>
            <ac:spMk id="689" creationId="{8651CFA9-6065-4243-AC48-858E359780B1}"/>
          </ac:spMkLst>
        </pc:spChg>
        <pc:spChg chg="add">
          <ac:chgData name="EL AAMILI HAMZA" userId="178bb77b-182e-47ec-9162-877c2b9b1f06" providerId="ADAL" clId="{A988729C-30A0-4DF1-BE98-C64099B63B34}" dt="2024-11-10T13:04:24.957" v="1263" actId="26606"/>
          <ac:spMkLst>
            <pc:docMk/>
            <pc:sldMk cId="1193988913" sldId="269"/>
            <ac:spMk id="690" creationId="{37962AE0-6A1C-4B76-9D52-10E5E6D7D3BB}"/>
          </ac:spMkLst>
        </pc:spChg>
        <pc:spChg chg="add">
          <ac:chgData name="EL AAMILI HAMZA" userId="178bb77b-182e-47ec-9162-877c2b9b1f06" providerId="ADAL" clId="{A988729C-30A0-4DF1-BE98-C64099B63B34}" dt="2024-11-10T13:04:24.957" v="1263" actId="26606"/>
          <ac:spMkLst>
            <pc:docMk/>
            <pc:sldMk cId="1193988913" sldId="269"/>
            <ac:spMk id="691" creationId="{16E12301-1C96-4D15-9838-D5B894B22365}"/>
          </ac:spMkLst>
        </pc:spChg>
        <pc:grpChg chg="del">
          <ac:chgData name="EL AAMILI HAMZA" userId="178bb77b-182e-47ec-9162-877c2b9b1f06" providerId="ADAL" clId="{A988729C-30A0-4DF1-BE98-C64099B63B34}" dt="2024-11-10T12:55:57.116" v="1241" actId="26606"/>
          <ac:grpSpMkLst>
            <pc:docMk/>
            <pc:sldMk cId="1193988913" sldId="269"/>
            <ac:grpSpMk id="282" creationId="{08509873-D20B-E841-F70E-B965CFDA0697}"/>
          </ac:grpSpMkLst>
        </pc:grpChg>
        <pc:grpChg chg="del">
          <ac:chgData name="EL AAMILI HAMZA" userId="178bb77b-182e-47ec-9162-877c2b9b1f06" providerId="ADAL" clId="{A988729C-30A0-4DF1-BE98-C64099B63B34}" dt="2024-11-10T12:55:57.116" v="1241" actId="26606"/>
          <ac:grpSpMkLst>
            <pc:docMk/>
            <pc:sldMk cId="1193988913" sldId="269"/>
            <ac:grpSpMk id="291" creationId="{BA69F582-C48D-086A-7CD7-14A642FED8E4}"/>
          </ac:grpSpMkLst>
        </pc:grpChg>
        <pc:grpChg chg="del">
          <ac:chgData name="EL AAMILI HAMZA" userId="178bb77b-182e-47ec-9162-877c2b9b1f06" providerId="ADAL" clId="{A988729C-30A0-4DF1-BE98-C64099B63B34}" dt="2024-11-10T12:55:57.116" v="1241" actId="26606"/>
          <ac:grpSpMkLst>
            <pc:docMk/>
            <pc:sldMk cId="1193988913" sldId="269"/>
            <ac:grpSpMk id="306" creationId="{736600C0-5501-A29A-453E-F1A65CA60DF3}"/>
          </ac:grpSpMkLst>
        </pc:grpChg>
        <pc:grpChg chg="del">
          <ac:chgData name="EL AAMILI HAMZA" userId="178bb77b-182e-47ec-9162-877c2b9b1f06" providerId="ADAL" clId="{A988729C-30A0-4DF1-BE98-C64099B63B34}" dt="2024-11-10T12:55:57.116" v="1241" actId="26606"/>
          <ac:grpSpMkLst>
            <pc:docMk/>
            <pc:sldMk cId="1193988913" sldId="269"/>
            <ac:grpSpMk id="315" creationId="{26169E02-142E-8346-BD8D-08E8CA8F4AC1}"/>
          </ac:grpSpMkLst>
        </pc:grpChg>
        <pc:grpChg chg="add del">
          <ac:chgData name="EL AAMILI HAMZA" userId="178bb77b-182e-47ec-9162-877c2b9b1f06" providerId="ADAL" clId="{A988729C-30A0-4DF1-BE98-C64099B63B34}" dt="2024-11-10T12:56:50.956" v="1248" actId="26606"/>
          <ac:grpSpMkLst>
            <pc:docMk/>
            <pc:sldMk cId="1193988913" sldId="269"/>
            <ac:grpSpMk id="337" creationId="{03E9870D-4BBA-43AF-8D44-BBADF020CFF6}"/>
          </ac:grpSpMkLst>
        </pc:grpChg>
        <pc:grpChg chg="add del">
          <ac:chgData name="EL AAMILI HAMZA" userId="178bb77b-182e-47ec-9162-877c2b9b1f06" providerId="ADAL" clId="{A988729C-30A0-4DF1-BE98-C64099B63B34}" dt="2024-11-10T12:56:50.956" v="1248" actId="26606"/>
          <ac:grpSpMkLst>
            <pc:docMk/>
            <pc:sldMk cId="1193988913" sldId="269"/>
            <ac:grpSpMk id="346" creationId="{C3279E8D-2BAA-4CB1-834B-09FADD54DE56}"/>
          </ac:grpSpMkLst>
        </pc:grpChg>
        <pc:grpChg chg="add del">
          <ac:chgData name="EL AAMILI HAMZA" userId="178bb77b-182e-47ec-9162-877c2b9b1f06" providerId="ADAL" clId="{A988729C-30A0-4DF1-BE98-C64099B63B34}" dt="2024-11-10T12:56:50.956" v="1248" actId="26606"/>
          <ac:grpSpMkLst>
            <pc:docMk/>
            <pc:sldMk cId="1193988913" sldId="269"/>
            <ac:grpSpMk id="361" creationId="{D7A5FD75-4B35-4162-9304-569491255811}"/>
          </ac:grpSpMkLst>
        </pc:grpChg>
        <pc:grpChg chg="add del">
          <ac:chgData name="EL AAMILI HAMZA" userId="178bb77b-182e-47ec-9162-877c2b9b1f06" providerId="ADAL" clId="{A988729C-30A0-4DF1-BE98-C64099B63B34}" dt="2024-11-10T12:56:50.956" v="1248" actId="26606"/>
          <ac:grpSpMkLst>
            <pc:docMk/>
            <pc:sldMk cId="1193988913" sldId="269"/>
            <ac:grpSpMk id="370" creationId="{34676384-D846-461C-B8F3-BDB849B4A408}"/>
          </ac:grpSpMkLst>
        </pc:grpChg>
        <pc:grpChg chg="add del">
          <ac:chgData name="EL AAMILI HAMZA" userId="178bb77b-182e-47ec-9162-877c2b9b1f06" providerId="ADAL" clId="{A988729C-30A0-4DF1-BE98-C64099B63B34}" dt="2024-11-10T12:56:28.884" v="1245" actId="26606"/>
          <ac:grpSpMkLst>
            <pc:docMk/>
            <pc:sldMk cId="1193988913" sldId="269"/>
            <ac:grpSpMk id="392" creationId="{03E9870D-4BBA-43AF-8D44-BBADF020CFF6}"/>
          </ac:grpSpMkLst>
        </pc:grpChg>
        <pc:grpChg chg="add del">
          <ac:chgData name="EL AAMILI HAMZA" userId="178bb77b-182e-47ec-9162-877c2b9b1f06" providerId="ADAL" clId="{A988729C-30A0-4DF1-BE98-C64099B63B34}" dt="2024-11-10T12:56:28.884" v="1245" actId="26606"/>
          <ac:grpSpMkLst>
            <pc:docMk/>
            <pc:sldMk cId="1193988913" sldId="269"/>
            <ac:grpSpMk id="401" creationId="{C3279E8D-2BAA-4CB1-834B-09FADD54DE56}"/>
          </ac:grpSpMkLst>
        </pc:grpChg>
        <pc:grpChg chg="add del">
          <ac:chgData name="EL AAMILI HAMZA" userId="178bb77b-182e-47ec-9162-877c2b9b1f06" providerId="ADAL" clId="{A988729C-30A0-4DF1-BE98-C64099B63B34}" dt="2024-11-10T12:56:28.884" v="1245" actId="26606"/>
          <ac:grpSpMkLst>
            <pc:docMk/>
            <pc:sldMk cId="1193988913" sldId="269"/>
            <ac:grpSpMk id="414" creationId="{9C6A6A21-4C17-4D70-902F-429763934904}"/>
          </ac:grpSpMkLst>
        </pc:grpChg>
        <pc:grpChg chg="add del">
          <ac:chgData name="EL AAMILI HAMZA" userId="178bb77b-182e-47ec-9162-877c2b9b1f06" providerId="ADAL" clId="{A988729C-30A0-4DF1-BE98-C64099B63B34}" dt="2024-11-10T12:56:28.884" v="1245" actId="26606"/>
          <ac:grpSpMkLst>
            <pc:docMk/>
            <pc:sldMk cId="1193988913" sldId="269"/>
            <ac:grpSpMk id="424" creationId="{741948F9-C525-410D-9F0C-63EA1E0F393C}"/>
          </ac:grpSpMkLst>
        </pc:grpChg>
        <pc:grpChg chg="add del">
          <ac:chgData name="EL AAMILI HAMZA" userId="178bb77b-182e-47ec-9162-877c2b9b1f06" providerId="ADAL" clId="{A988729C-30A0-4DF1-BE98-C64099B63B34}" dt="2024-11-10T12:56:50.878" v="1247" actId="26606"/>
          <ac:grpSpMkLst>
            <pc:docMk/>
            <pc:sldMk cId="1193988913" sldId="269"/>
            <ac:grpSpMk id="425" creationId="{34676384-D846-461C-B8F3-BDB849B4A408}"/>
          </ac:grpSpMkLst>
        </pc:grpChg>
        <pc:grpChg chg="add del">
          <ac:chgData name="EL AAMILI HAMZA" userId="178bb77b-182e-47ec-9162-877c2b9b1f06" providerId="ADAL" clId="{A988729C-30A0-4DF1-BE98-C64099B63B34}" dt="2024-11-10T12:56:50.878" v="1247" actId="26606"/>
          <ac:grpSpMkLst>
            <pc:docMk/>
            <pc:sldMk cId="1193988913" sldId="269"/>
            <ac:grpSpMk id="439" creationId="{03E9870D-4BBA-43AF-8D44-BBADF020CFF6}"/>
          </ac:grpSpMkLst>
        </pc:grpChg>
        <pc:grpChg chg="add del">
          <ac:chgData name="EL AAMILI HAMZA" userId="178bb77b-182e-47ec-9162-877c2b9b1f06" providerId="ADAL" clId="{A988729C-30A0-4DF1-BE98-C64099B63B34}" dt="2024-11-10T12:56:50.878" v="1247" actId="26606"/>
          <ac:grpSpMkLst>
            <pc:docMk/>
            <pc:sldMk cId="1193988913" sldId="269"/>
            <ac:grpSpMk id="447" creationId="{C3279E8D-2BAA-4CB1-834B-09FADD54DE56}"/>
          </ac:grpSpMkLst>
        </pc:grpChg>
        <pc:grpChg chg="add del">
          <ac:chgData name="EL AAMILI HAMZA" userId="178bb77b-182e-47ec-9162-877c2b9b1f06" providerId="ADAL" clId="{A988729C-30A0-4DF1-BE98-C64099B63B34}" dt="2024-11-10T12:56:50.878" v="1247" actId="26606"/>
          <ac:grpSpMkLst>
            <pc:docMk/>
            <pc:sldMk cId="1193988913" sldId="269"/>
            <ac:grpSpMk id="458" creationId="{D7A5FD75-4B35-4162-9304-569491255811}"/>
          </ac:grpSpMkLst>
        </pc:grpChg>
        <pc:grpChg chg="add del">
          <ac:chgData name="EL AAMILI HAMZA" userId="178bb77b-182e-47ec-9162-877c2b9b1f06" providerId="ADAL" clId="{A988729C-30A0-4DF1-BE98-C64099B63B34}" dt="2024-11-10T13:03:38.871" v="1257" actId="26606"/>
          <ac:grpSpMkLst>
            <pc:docMk/>
            <pc:sldMk cId="1193988913" sldId="269"/>
            <ac:grpSpMk id="478" creationId="{03E9870D-4BBA-43AF-8D44-BBADF020CFF6}"/>
          </ac:grpSpMkLst>
        </pc:grpChg>
        <pc:grpChg chg="add del">
          <ac:chgData name="EL AAMILI HAMZA" userId="178bb77b-182e-47ec-9162-877c2b9b1f06" providerId="ADAL" clId="{A988729C-30A0-4DF1-BE98-C64099B63B34}" dt="2024-11-10T13:03:38.871" v="1257" actId="26606"/>
          <ac:grpSpMkLst>
            <pc:docMk/>
            <pc:sldMk cId="1193988913" sldId="269"/>
            <ac:grpSpMk id="479" creationId="{C3279E8D-2BAA-4CB1-834B-09FADD54DE56}"/>
          </ac:grpSpMkLst>
        </pc:grpChg>
        <pc:grpChg chg="add del">
          <ac:chgData name="EL AAMILI HAMZA" userId="178bb77b-182e-47ec-9162-877c2b9b1f06" providerId="ADAL" clId="{A988729C-30A0-4DF1-BE98-C64099B63B34}" dt="2024-11-10T13:03:38.871" v="1257" actId="26606"/>
          <ac:grpSpMkLst>
            <pc:docMk/>
            <pc:sldMk cId="1193988913" sldId="269"/>
            <ac:grpSpMk id="482" creationId="{FADD1535-ED83-48B3-8EB1-671A080F0918}"/>
          </ac:grpSpMkLst>
        </pc:grpChg>
        <pc:grpChg chg="add del">
          <ac:chgData name="EL AAMILI HAMZA" userId="178bb77b-182e-47ec-9162-877c2b9b1f06" providerId="ADAL" clId="{A988729C-30A0-4DF1-BE98-C64099B63B34}" dt="2024-11-10T13:03:38.871" v="1257" actId="26606"/>
          <ac:grpSpMkLst>
            <pc:docMk/>
            <pc:sldMk cId="1193988913" sldId="269"/>
            <ac:grpSpMk id="483" creationId="{01081332-6CA1-49C2-A979-7709509AD165}"/>
          </ac:grpSpMkLst>
        </pc:grpChg>
        <pc:grpChg chg="add del">
          <ac:chgData name="EL AAMILI HAMZA" userId="178bb77b-182e-47ec-9162-877c2b9b1f06" providerId="ADAL" clId="{A988729C-30A0-4DF1-BE98-C64099B63B34}" dt="2024-11-10T13:03:29.352" v="1254" actId="26606"/>
          <ac:grpSpMkLst>
            <pc:docMk/>
            <pc:sldMk cId="1193988913" sldId="269"/>
            <ac:grpSpMk id="497" creationId="{03E9870D-4BBA-43AF-8D44-BBADF020CFF6}"/>
          </ac:grpSpMkLst>
        </pc:grpChg>
        <pc:grpChg chg="add del">
          <ac:chgData name="EL AAMILI HAMZA" userId="178bb77b-182e-47ec-9162-877c2b9b1f06" providerId="ADAL" clId="{A988729C-30A0-4DF1-BE98-C64099B63B34}" dt="2024-11-10T13:03:29.352" v="1254" actId="26606"/>
          <ac:grpSpMkLst>
            <pc:docMk/>
            <pc:sldMk cId="1193988913" sldId="269"/>
            <ac:grpSpMk id="506" creationId="{C3279E8D-2BAA-4CB1-834B-09FADD54DE56}"/>
          </ac:grpSpMkLst>
        </pc:grpChg>
        <pc:grpChg chg="add del">
          <ac:chgData name="EL AAMILI HAMZA" userId="178bb77b-182e-47ec-9162-877c2b9b1f06" providerId="ADAL" clId="{A988729C-30A0-4DF1-BE98-C64099B63B34}" dt="2024-11-10T13:03:29.352" v="1254" actId="26606"/>
          <ac:grpSpMkLst>
            <pc:docMk/>
            <pc:sldMk cId="1193988913" sldId="269"/>
            <ac:grpSpMk id="517" creationId="{34B438D8-EF7C-445C-8B7F-953BEB1BC133}"/>
          </ac:grpSpMkLst>
        </pc:grpChg>
        <pc:grpChg chg="add del">
          <ac:chgData name="EL AAMILI HAMZA" userId="178bb77b-182e-47ec-9162-877c2b9b1f06" providerId="ADAL" clId="{A988729C-30A0-4DF1-BE98-C64099B63B34}" dt="2024-11-10T13:04:24.957" v="1263" actId="26606"/>
          <ac:grpSpMkLst>
            <pc:docMk/>
            <pc:sldMk cId="1193988913" sldId="269"/>
            <ac:grpSpMk id="519" creationId="{D7A5FD75-4B35-4162-9304-569491255811}"/>
          </ac:grpSpMkLst>
        </pc:grpChg>
        <pc:grpChg chg="add del">
          <ac:chgData name="EL AAMILI HAMZA" userId="178bb77b-182e-47ec-9162-877c2b9b1f06" providerId="ADAL" clId="{A988729C-30A0-4DF1-BE98-C64099B63B34}" dt="2024-11-10T13:03:29.352" v="1254" actId="26606"/>
          <ac:grpSpMkLst>
            <pc:docMk/>
            <pc:sldMk cId="1193988913" sldId="269"/>
            <ac:grpSpMk id="527" creationId="{284021E3-6F46-410C-BF43-B2DED736558E}"/>
          </ac:grpSpMkLst>
        </pc:grpChg>
        <pc:grpChg chg="add del">
          <ac:chgData name="EL AAMILI HAMZA" userId="178bb77b-182e-47ec-9162-877c2b9b1f06" providerId="ADAL" clId="{A988729C-30A0-4DF1-BE98-C64099B63B34}" dt="2024-11-10T13:04:24.957" v="1263" actId="26606"/>
          <ac:grpSpMkLst>
            <pc:docMk/>
            <pc:sldMk cId="1193988913" sldId="269"/>
            <ac:grpSpMk id="528" creationId="{34676384-D846-461C-B8F3-BDB849B4A408}"/>
          </ac:grpSpMkLst>
        </pc:grpChg>
        <pc:grpChg chg="add del">
          <ac:chgData name="EL AAMILI HAMZA" userId="178bb77b-182e-47ec-9162-877c2b9b1f06" providerId="ADAL" clId="{A988729C-30A0-4DF1-BE98-C64099B63B34}" dt="2024-11-10T13:03:38.791" v="1256" actId="26606"/>
          <ac:grpSpMkLst>
            <pc:docMk/>
            <pc:sldMk cId="1193988913" sldId="269"/>
            <ac:grpSpMk id="543" creationId="{03E9870D-4BBA-43AF-8D44-BBADF020CFF6}"/>
          </ac:grpSpMkLst>
        </pc:grpChg>
        <pc:grpChg chg="add del">
          <ac:chgData name="EL AAMILI HAMZA" userId="178bb77b-182e-47ec-9162-877c2b9b1f06" providerId="ADAL" clId="{A988729C-30A0-4DF1-BE98-C64099B63B34}" dt="2024-11-10T13:03:38.791" v="1256" actId="26606"/>
          <ac:grpSpMkLst>
            <pc:docMk/>
            <pc:sldMk cId="1193988913" sldId="269"/>
            <ac:grpSpMk id="551" creationId="{C3279E8D-2BAA-4CB1-834B-09FADD54DE56}"/>
          </ac:grpSpMkLst>
        </pc:grpChg>
        <pc:grpChg chg="add del">
          <ac:chgData name="EL AAMILI HAMZA" userId="178bb77b-182e-47ec-9162-877c2b9b1f06" providerId="ADAL" clId="{A988729C-30A0-4DF1-BE98-C64099B63B34}" dt="2024-11-10T13:03:38.791" v="1256" actId="26606"/>
          <ac:grpSpMkLst>
            <pc:docMk/>
            <pc:sldMk cId="1193988913" sldId="269"/>
            <ac:grpSpMk id="561" creationId="{FADD1535-ED83-48B3-8EB1-671A080F0918}"/>
          </ac:grpSpMkLst>
        </pc:grpChg>
        <pc:grpChg chg="add del">
          <ac:chgData name="EL AAMILI HAMZA" userId="178bb77b-182e-47ec-9162-877c2b9b1f06" providerId="ADAL" clId="{A988729C-30A0-4DF1-BE98-C64099B63B34}" dt="2024-11-10T13:03:38.791" v="1256" actId="26606"/>
          <ac:grpSpMkLst>
            <pc:docMk/>
            <pc:sldMk cId="1193988913" sldId="269"/>
            <ac:grpSpMk id="570" creationId="{01081332-6CA1-49C2-A979-7709509AD165}"/>
          </ac:grpSpMkLst>
        </pc:grpChg>
        <pc:grpChg chg="add del">
          <ac:chgData name="EL AAMILI HAMZA" userId="178bb77b-182e-47ec-9162-877c2b9b1f06" providerId="ADAL" clId="{A988729C-30A0-4DF1-BE98-C64099B63B34}" dt="2024-11-10T13:04:24.957" v="1263" actId="26606"/>
          <ac:grpSpMkLst>
            <pc:docMk/>
            <pc:sldMk cId="1193988913" sldId="269"/>
            <ac:grpSpMk id="584" creationId="{03E9870D-4BBA-43AF-8D44-BBADF020CFF6}"/>
          </ac:grpSpMkLst>
        </pc:grpChg>
        <pc:grpChg chg="add del">
          <ac:chgData name="EL AAMILI HAMZA" userId="178bb77b-182e-47ec-9162-877c2b9b1f06" providerId="ADAL" clId="{A988729C-30A0-4DF1-BE98-C64099B63B34}" dt="2024-11-10T13:04:24.957" v="1263" actId="26606"/>
          <ac:grpSpMkLst>
            <pc:docMk/>
            <pc:sldMk cId="1193988913" sldId="269"/>
            <ac:grpSpMk id="585" creationId="{C3279E8D-2BAA-4CB1-834B-09FADD54DE56}"/>
          </ac:grpSpMkLst>
        </pc:grpChg>
        <pc:grpChg chg="add del">
          <ac:chgData name="EL AAMILI HAMZA" userId="178bb77b-182e-47ec-9162-877c2b9b1f06" providerId="ADAL" clId="{A988729C-30A0-4DF1-BE98-C64099B63B34}" dt="2024-11-10T13:04:20.215" v="1260" actId="26606"/>
          <ac:grpSpMkLst>
            <pc:docMk/>
            <pc:sldMk cId="1193988913" sldId="269"/>
            <ac:grpSpMk id="603" creationId="{03E9870D-4BBA-43AF-8D44-BBADF020CFF6}"/>
          </ac:grpSpMkLst>
        </pc:grpChg>
        <pc:grpChg chg="add del">
          <ac:chgData name="EL AAMILI HAMZA" userId="178bb77b-182e-47ec-9162-877c2b9b1f06" providerId="ADAL" clId="{A988729C-30A0-4DF1-BE98-C64099B63B34}" dt="2024-11-10T13:04:20.215" v="1260" actId="26606"/>
          <ac:grpSpMkLst>
            <pc:docMk/>
            <pc:sldMk cId="1193988913" sldId="269"/>
            <ac:grpSpMk id="612" creationId="{C3279E8D-2BAA-4CB1-834B-09FADD54DE56}"/>
          </ac:grpSpMkLst>
        </pc:grpChg>
        <pc:grpChg chg="add del">
          <ac:chgData name="EL AAMILI HAMZA" userId="178bb77b-182e-47ec-9162-877c2b9b1f06" providerId="ADAL" clId="{A988729C-30A0-4DF1-BE98-C64099B63B34}" dt="2024-11-10T13:04:20.215" v="1260" actId="26606"/>
          <ac:grpSpMkLst>
            <pc:docMk/>
            <pc:sldMk cId="1193988913" sldId="269"/>
            <ac:grpSpMk id="625" creationId="{FADD1535-ED83-48B3-8EB1-671A080F0918}"/>
          </ac:grpSpMkLst>
        </pc:grpChg>
        <pc:grpChg chg="add">
          <ac:chgData name="EL AAMILI HAMZA" userId="178bb77b-182e-47ec-9162-877c2b9b1f06" providerId="ADAL" clId="{A988729C-30A0-4DF1-BE98-C64099B63B34}" dt="2024-11-10T13:04:24.957" v="1263" actId="26606"/>
          <ac:grpSpMkLst>
            <pc:docMk/>
            <pc:sldMk cId="1193988913" sldId="269"/>
            <ac:grpSpMk id="627" creationId="{D7A5FD75-4B35-4162-9304-569491255811}"/>
          </ac:grpSpMkLst>
        </pc:grpChg>
        <pc:grpChg chg="add del">
          <ac:chgData name="EL AAMILI HAMZA" userId="178bb77b-182e-47ec-9162-877c2b9b1f06" providerId="ADAL" clId="{A988729C-30A0-4DF1-BE98-C64099B63B34}" dt="2024-11-10T13:04:20.215" v="1260" actId="26606"/>
          <ac:grpSpMkLst>
            <pc:docMk/>
            <pc:sldMk cId="1193988913" sldId="269"/>
            <ac:grpSpMk id="635" creationId="{01081332-6CA1-49C2-A979-7709509AD165}"/>
          </ac:grpSpMkLst>
        </pc:grpChg>
        <pc:grpChg chg="add del">
          <ac:chgData name="EL AAMILI HAMZA" userId="178bb77b-182e-47ec-9162-877c2b9b1f06" providerId="ADAL" clId="{A988729C-30A0-4DF1-BE98-C64099B63B34}" dt="2024-11-10T13:04:24.897" v="1262" actId="26606"/>
          <ac:grpSpMkLst>
            <pc:docMk/>
            <pc:sldMk cId="1193988913" sldId="269"/>
            <ac:grpSpMk id="645" creationId="{03E9870D-4BBA-43AF-8D44-BBADF020CFF6}"/>
          </ac:grpSpMkLst>
        </pc:grpChg>
        <pc:grpChg chg="add del">
          <ac:chgData name="EL AAMILI HAMZA" userId="178bb77b-182e-47ec-9162-877c2b9b1f06" providerId="ADAL" clId="{A988729C-30A0-4DF1-BE98-C64099B63B34}" dt="2024-11-10T13:04:24.897" v="1262" actId="26606"/>
          <ac:grpSpMkLst>
            <pc:docMk/>
            <pc:sldMk cId="1193988913" sldId="269"/>
            <ac:grpSpMk id="653" creationId="{C3279E8D-2BAA-4CB1-834B-09FADD54DE56}"/>
          </ac:grpSpMkLst>
        </pc:grpChg>
        <pc:grpChg chg="add del">
          <ac:chgData name="EL AAMILI HAMZA" userId="178bb77b-182e-47ec-9162-877c2b9b1f06" providerId="ADAL" clId="{A988729C-30A0-4DF1-BE98-C64099B63B34}" dt="2024-11-10T13:04:24.897" v="1262" actId="26606"/>
          <ac:grpSpMkLst>
            <pc:docMk/>
            <pc:sldMk cId="1193988913" sldId="269"/>
            <ac:grpSpMk id="663" creationId="{DC655204-C06A-4A55-9BB4-C79C4AF9D63F}"/>
          </ac:grpSpMkLst>
        </pc:grpChg>
        <pc:grpChg chg="add del">
          <ac:chgData name="EL AAMILI HAMZA" userId="178bb77b-182e-47ec-9162-877c2b9b1f06" providerId="ADAL" clId="{A988729C-30A0-4DF1-BE98-C64099B63B34}" dt="2024-11-10T13:04:24.897" v="1262" actId="26606"/>
          <ac:grpSpMkLst>
            <pc:docMk/>
            <pc:sldMk cId="1193988913" sldId="269"/>
            <ac:grpSpMk id="672" creationId="{4C476EAB-383B-48F9-B661-B049EB50AE63}"/>
          </ac:grpSpMkLst>
        </pc:grpChg>
        <pc:grpChg chg="add">
          <ac:chgData name="EL AAMILI HAMZA" userId="178bb77b-182e-47ec-9162-877c2b9b1f06" providerId="ADAL" clId="{A988729C-30A0-4DF1-BE98-C64099B63B34}" dt="2024-11-10T13:04:24.957" v="1263" actId="26606"/>
          <ac:grpSpMkLst>
            <pc:docMk/>
            <pc:sldMk cId="1193988913" sldId="269"/>
            <ac:grpSpMk id="687" creationId="{03E9870D-4BBA-43AF-8D44-BBADF020CFF6}"/>
          </ac:grpSpMkLst>
        </pc:grpChg>
        <pc:grpChg chg="add">
          <ac:chgData name="EL AAMILI HAMZA" userId="178bb77b-182e-47ec-9162-877c2b9b1f06" providerId="ADAL" clId="{A988729C-30A0-4DF1-BE98-C64099B63B34}" dt="2024-11-10T13:04:24.957" v="1263" actId="26606"/>
          <ac:grpSpMkLst>
            <pc:docMk/>
            <pc:sldMk cId="1193988913" sldId="269"/>
            <ac:grpSpMk id="688" creationId="{C3279E8D-2BAA-4CB1-834B-09FADD54DE56}"/>
          </ac:grpSpMkLst>
        </pc:grpChg>
        <pc:grpChg chg="add">
          <ac:chgData name="EL AAMILI HAMZA" userId="178bb77b-182e-47ec-9162-877c2b9b1f06" providerId="ADAL" clId="{A988729C-30A0-4DF1-BE98-C64099B63B34}" dt="2024-11-10T13:04:24.957" v="1263" actId="26606"/>
          <ac:grpSpMkLst>
            <pc:docMk/>
            <pc:sldMk cId="1193988913" sldId="269"/>
            <ac:grpSpMk id="692" creationId="{34676384-D846-461C-B8F3-BDB849B4A408}"/>
          </ac:grpSpMkLst>
        </pc:grpChg>
        <pc:picChg chg="del mod">
          <ac:chgData name="EL AAMILI HAMZA" userId="178bb77b-182e-47ec-9162-877c2b9b1f06" providerId="ADAL" clId="{A988729C-30A0-4DF1-BE98-C64099B63B34}" dt="2024-11-10T12:55:27.118" v="1237" actId="478"/>
          <ac:picMkLst>
            <pc:docMk/>
            <pc:sldMk cId="1193988913" sldId="269"/>
            <ac:picMk id="5" creationId="{ED139CC4-7133-F2D7-F917-806266AE051F}"/>
          </ac:picMkLst>
        </pc:picChg>
        <pc:picChg chg="add del mod ord">
          <ac:chgData name="EL AAMILI HAMZA" userId="178bb77b-182e-47ec-9162-877c2b9b1f06" providerId="ADAL" clId="{A988729C-30A0-4DF1-BE98-C64099B63B34}" dt="2024-11-10T13:01:55.314" v="1249" actId="478"/>
          <ac:picMkLst>
            <pc:docMk/>
            <pc:sldMk cId="1193988913" sldId="269"/>
            <ac:picMk id="6" creationId="{0602BE95-718C-95DC-965E-05757DD026F6}"/>
          </ac:picMkLst>
        </pc:picChg>
        <pc:picChg chg="add mod ord modCrop">
          <ac:chgData name="EL AAMILI HAMZA" userId="178bb77b-182e-47ec-9162-877c2b9b1f06" providerId="ADAL" clId="{A988729C-30A0-4DF1-BE98-C64099B63B34}" dt="2024-11-10T13:08:02.319" v="1280" actId="1076"/>
          <ac:picMkLst>
            <pc:docMk/>
            <pc:sldMk cId="1193988913" sldId="269"/>
            <ac:picMk id="8" creationId="{D2139D76-118E-1014-DA5A-E37CF1292E69}"/>
          </ac:picMkLst>
        </pc:picChg>
      </pc:sldChg>
      <pc:sldChg chg="addSp delSp modSp add mod modAnim">
        <pc:chgData name="EL AAMILI HAMZA" userId="178bb77b-182e-47ec-9162-877c2b9b1f06" providerId="ADAL" clId="{A988729C-30A0-4DF1-BE98-C64099B63B34}" dt="2024-11-10T14:20:05.660" v="1632" actId="14100"/>
        <pc:sldMkLst>
          <pc:docMk/>
          <pc:sldMk cId="223210367" sldId="270"/>
        </pc:sldMkLst>
        <pc:spChg chg="mod">
          <ac:chgData name="EL AAMILI HAMZA" userId="178bb77b-182e-47ec-9162-877c2b9b1f06" providerId="ADAL" clId="{A988729C-30A0-4DF1-BE98-C64099B63B34}" dt="2024-11-10T14:20:05.660" v="1632" actId="14100"/>
          <ac:spMkLst>
            <pc:docMk/>
            <pc:sldMk cId="223210367" sldId="270"/>
            <ac:spMk id="2" creationId="{20A6F477-CB9B-CEB6-4308-3A103787326F}"/>
          </ac:spMkLst>
        </pc:spChg>
        <pc:spChg chg="mod">
          <ac:chgData name="EL AAMILI HAMZA" userId="178bb77b-182e-47ec-9162-877c2b9b1f06" providerId="ADAL" clId="{A988729C-30A0-4DF1-BE98-C64099B63B34}" dt="2024-11-10T13:17:55.059" v="1422" actId="115"/>
          <ac:spMkLst>
            <pc:docMk/>
            <pc:sldMk cId="223210367" sldId="270"/>
            <ac:spMk id="3" creationId="{6398C6A8-0834-EA0A-D16A-85E10DF38FD9}"/>
          </ac:spMkLst>
        </pc:spChg>
        <pc:spChg chg="del">
          <ac:chgData name="EL AAMILI HAMZA" userId="178bb77b-182e-47ec-9162-877c2b9b1f06" providerId="ADAL" clId="{A988729C-30A0-4DF1-BE98-C64099B63B34}" dt="2024-11-10T13:09:28.101" v="1289" actId="26606"/>
          <ac:spMkLst>
            <pc:docMk/>
            <pc:sldMk cId="223210367" sldId="270"/>
            <ac:spMk id="683" creationId="{102BB4AF-2E33-4C2F-B772-57680022B2E2}"/>
          </ac:spMkLst>
        </pc:spChg>
        <pc:spChg chg="del">
          <ac:chgData name="EL AAMILI HAMZA" userId="178bb77b-182e-47ec-9162-877c2b9b1f06" providerId="ADAL" clId="{A988729C-30A0-4DF1-BE98-C64099B63B34}" dt="2024-11-10T13:09:28.101" v="1289" actId="26606"/>
          <ac:spMkLst>
            <pc:docMk/>
            <pc:sldMk cId="223210367" sldId="270"/>
            <ac:spMk id="684" creationId="{11CA5445-DD46-1372-9F10-22566F104049}"/>
          </ac:spMkLst>
        </pc:spChg>
        <pc:spChg chg="del">
          <ac:chgData name="EL AAMILI HAMZA" userId="178bb77b-182e-47ec-9162-877c2b9b1f06" providerId="ADAL" clId="{A988729C-30A0-4DF1-BE98-C64099B63B34}" dt="2024-11-10T13:09:28.101" v="1289" actId="26606"/>
          <ac:spMkLst>
            <pc:docMk/>
            <pc:sldMk cId="223210367" sldId="270"/>
            <ac:spMk id="685" creationId="{70CD34BC-2C0D-EC64-B65F-33C6B08FFBDA}"/>
          </ac:spMkLst>
        </pc:spChg>
        <pc:spChg chg="del">
          <ac:chgData name="EL AAMILI HAMZA" userId="178bb77b-182e-47ec-9162-877c2b9b1f06" providerId="ADAL" clId="{A988729C-30A0-4DF1-BE98-C64099B63B34}" dt="2024-11-10T13:09:28.101" v="1289" actId="26606"/>
          <ac:spMkLst>
            <pc:docMk/>
            <pc:sldMk cId="223210367" sldId="270"/>
            <ac:spMk id="686" creationId="{36D6C3CF-97A7-186F-0012-FA7E5BFEA2D1}"/>
          </ac:spMkLst>
        </pc:spChg>
        <pc:spChg chg="del">
          <ac:chgData name="EL AAMILI HAMZA" userId="178bb77b-182e-47ec-9162-877c2b9b1f06" providerId="ADAL" clId="{A988729C-30A0-4DF1-BE98-C64099B63B34}" dt="2024-11-10T13:09:28.101" v="1289" actId="26606"/>
          <ac:spMkLst>
            <pc:docMk/>
            <pc:sldMk cId="223210367" sldId="270"/>
            <ac:spMk id="689" creationId="{286DFE54-9B39-E1B6-7C58-D1C5FEA5D737}"/>
          </ac:spMkLst>
        </pc:spChg>
        <pc:spChg chg="del">
          <ac:chgData name="EL AAMILI HAMZA" userId="178bb77b-182e-47ec-9162-877c2b9b1f06" providerId="ADAL" clId="{A988729C-30A0-4DF1-BE98-C64099B63B34}" dt="2024-11-10T13:09:28.101" v="1289" actId="26606"/>
          <ac:spMkLst>
            <pc:docMk/>
            <pc:sldMk cId="223210367" sldId="270"/>
            <ac:spMk id="690" creationId="{D8777D80-90AE-EC64-B131-F8DB9BA44AC2}"/>
          </ac:spMkLst>
        </pc:spChg>
        <pc:spChg chg="del">
          <ac:chgData name="EL AAMILI HAMZA" userId="178bb77b-182e-47ec-9162-877c2b9b1f06" providerId="ADAL" clId="{A988729C-30A0-4DF1-BE98-C64099B63B34}" dt="2024-11-10T13:09:28.101" v="1289" actId="26606"/>
          <ac:spMkLst>
            <pc:docMk/>
            <pc:sldMk cId="223210367" sldId="270"/>
            <ac:spMk id="691" creationId="{EC52E43A-3072-D1B4-EFA6-63EA687E4F98}"/>
          </ac:spMkLst>
        </pc:spChg>
        <pc:spChg chg="add del">
          <ac:chgData name="EL AAMILI HAMZA" userId="178bb77b-182e-47ec-9162-877c2b9b1f06" providerId="ADAL" clId="{A988729C-30A0-4DF1-BE98-C64099B63B34}" dt="2024-11-10T13:09:54.568" v="1292" actId="26606"/>
          <ac:spMkLst>
            <pc:docMk/>
            <pc:sldMk cId="223210367" sldId="270"/>
            <ac:spMk id="701" creationId="{247A131F-D5DE-41A5-B4CF-4F345319B40B}"/>
          </ac:spMkLst>
        </pc:spChg>
        <pc:spChg chg="add del">
          <ac:chgData name="EL AAMILI HAMZA" userId="178bb77b-182e-47ec-9162-877c2b9b1f06" providerId="ADAL" clId="{A988729C-30A0-4DF1-BE98-C64099B63B34}" dt="2024-11-10T13:09:54.568" v="1292" actId="26606"/>
          <ac:spMkLst>
            <pc:docMk/>
            <pc:sldMk cId="223210367" sldId="270"/>
            <ac:spMk id="703" creationId="{3AF4666D-BD98-40A5-A75F-478B982010B2}"/>
          </ac:spMkLst>
        </pc:spChg>
        <pc:spChg chg="add del">
          <ac:chgData name="EL AAMILI HAMZA" userId="178bb77b-182e-47ec-9162-877c2b9b1f06" providerId="ADAL" clId="{A988729C-30A0-4DF1-BE98-C64099B63B34}" dt="2024-11-10T13:09:54.568" v="1292" actId="26606"/>
          <ac:spMkLst>
            <pc:docMk/>
            <pc:sldMk cId="223210367" sldId="270"/>
            <ac:spMk id="705" creationId="{68680585-71F9-4721-A998-4974171D2EB4}"/>
          </ac:spMkLst>
        </pc:spChg>
        <pc:spChg chg="add del">
          <ac:chgData name="EL AAMILI HAMZA" userId="178bb77b-182e-47ec-9162-877c2b9b1f06" providerId="ADAL" clId="{A988729C-30A0-4DF1-BE98-C64099B63B34}" dt="2024-11-10T13:09:54.568" v="1292" actId="26606"/>
          <ac:spMkLst>
            <pc:docMk/>
            <pc:sldMk cId="223210367" sldId="270"/>
            <ac:spMk id="707" creationId="{12BC95C2-2EEC-4F59-ABA8-660B0D059CCF}"/>
          </ac:spMkLst>
        </pc:spChg>
        <pc:spChg chg="add del">
          <ac:chgData name="EL AAMILI HAMZA" userId="178bb77b-182e-47ec-9162-877c2b9b1f06" providerId="ADAL" clId="{A988729C-30A0-4DF1-BE98-C64099B63B34}" dt="2024-11-10T13:09:54.568" v="1292" actId="26606"/>
          <ac:spMkLst>
            <pc:docMk/>
            <pc:sldMk cId="223210367" sldId="270"/>
            <ac:spMk id="727" creationId="{8651CFA9-6065-4243-AC48-858E359780B1}"/>
          </ac:spMkLst>
        </pc:spChg>
        <pc:spChg chg="add del">
          <ac:chgData name="EL AAMILI HAMZA" userId="178bb77b-182e-47ec-9162-877c2b9b1f06" providerId="ADAL" clId="{A988729C-30A0-4DF1-BE98-C64099B63B34}" dt="2024-11-10T13:09:54.568" v="1292" actId="26606"/>
          <ac:spMkLst>
            <pc:docMk/>
            <pc:sldMk cId="223210367" sldId="270"/>
            <ac:spMk id="729" creationId="{37962AE0-6A1C-4B76-9D52-10E5E6D7D3BB}"/>
          </ac:spMkLst>
        </pc:spChg>
        <pc:spChg chg="add del">
          <ac:chgData name="EL AAMILI HAMZA" userId="178bb77b-182e-47ec-9162-877c2b9b1f06" providerId="ADAL" clId="{A988729C-30A0-4DF1-BE98-C64099B63B34}" dt="2024-11-10T13:09:54.568" v="1292" actId="26606"/>
          <ac:spMkLst>
            <pc:docMk/>
            <pc:sldMk cId="223210367" sldId="270"/>
            <ac:spMk id="731" creationId="{16E12301-1C96-4D15-9838-D5B894B22365}"/>
          </ac:spMkLst>
        </pc:spChg>
        <pc:spChg chg="add">
          <ac:chgData name="EL AAMILI HAMZA" userId="178bb77b-182e-47ec-9162-877c2b9b1f06" providerId="ADAL" clId="{A988729C-30A0-4DF1-BE98-C64099B63B34}" dt="2024-11-10T13:09:54.568" v="1292" actId="26606"/>
          <ac:spMkLst>
            <pc:docMk/>
            <pc:sldMk cId="223210367" sldId="270"/>
            <ac:spMk id="756" creationId="{247A131F-D5DE-41A5-B4CF-4F345319B40B}"/>
          </ac:spMkLst>
        </pc:spChg>
        <pc:spChg chg="add">
          <ac:chgData name="EL AAMILI HAMZA" userId="178bb77b-182e-47ec-9162-877c2b9b1f06" providerId="ADAL" clId="{A988729C-30A0-4DF1-BE98-C64099B63B34}" dt="2024-11-10T13:09:54.568" v="1292" actId="26606"/>
          <ac:spMkLst>
            <pc:docMk/>
            <pc:sldMk cId="223210367" sldId="270"/>
            <ac:spMk id="758" creationId="{3AF4666D-BD98-40A5-A75F-478B982010B2}"/>
          </ac:spMkLst>
        </pc:spChg>
        <pc:spChg chg="add">
          <ac:chgData name="EL AAMILI HAMZA" userId="178bb77b-182e-47ec-9162-877c2b9b1f06" providerId="ADAL" clId="{A988729C-30A0-4DF1-BE98-C64099B63B34}" dt="2024-11-10T13:09:54.568" v="1292" actId="26606"/>
          <ac:spMkLst>
            <pc:docMk/>
            <pc:sldMk cId="223210367" sldId="270"/>
            <ac:spMk id="760" creationId="{68680585-71F9-4721-A998-4974171D2EB4}"/>
          </ac:spMkLst>
        </pc:spChg>
        <pc:spChg chg="add">
          <ac:chgData name="EL AAMILI HAMZA" userId="178bb77b-182e-47ec-9162-877c2b9b1f06" providerId="ADAL" clId="{A988729C-30A0-4DF1-BE98-C64099B63B34}" dt="2024-11-10T13:09:54.568" v="1292" actId="26606"/>
          <ac:spMkLst>
            <pc:docMk/>
            <pc:sldMk cId="223210367" sldId="270"/>
            <ac:spMk id="762" creationId="{12BC95C2-2EEC-4F59-ABA8-660B0D059CCF}"/>
          </ac:spMkLst>
        </pc:spChg>
        <pc:spChg chg="add">
          <ac:chgData name="EL AAMILI HAMZA" userId="178bb77b-182e-47ec-9162-877c2b9b1f06" providerId="ADAL" clId="{A988729C-30A0-4DF1-BE98-C64099B63B34}" dt="2024-11-10T13:09:54.568" v="1292" actId="26606"/>
          <ac:spMkLst>
            <pc:docMk/>
            <pc:sldMk cId="223210367" sldId="270"/>
            <ac:spMk id="782" creationId="{8651CFA9-6065-4243-AC48-858E359780B1}"/>
          </ac:spMkLst>
        </pc:spChg>
        <pc:spChg chg="add">
          <ac:chgData name="EL AAMILI HAMZA" userId="178bb77b-182e-47ec-9162-877c2b9b1f06" providerId="ADAL" clId="{A988729C-30A0-4DF1-BE98-C64099B63B34}" dt="2024-11-10T13:09:54.568" v="1292" actId="26606"/>
          <ac:spMkLst>
            <pc:docMk/>
            <pc:sldMk cId="223210367" sldId="270"/>
            <ac:spMk id="784" creationId="{37962AE0-6A1C-4B76-9D52-10E5E6D7D3BB}"/>
          </ac:spMkLst>
        </pc:spChg>
        <pc:spChg chg="add">
          <ac:chgData name="EL AAMILI HAMZA" userId="178bb77b-182e-47ec-9162-877c2b9b1f06" providerId="ADAL" clId="{A988729C-30A0-4DF1-BE98-C64099B63B34}" dt="2024-11-10T13:09:54.568" v="1292" actId="26606"/>
          <ac:spMkLst>
            <pc:docMk/>
            <pc:sldMk cId="223210367" sldId="270"/>
            <ac:spMk id="786" creationId="{16E12301-1C96-4D15-9838-D5B894B22365}"/>
          </ac:spMkLst>
        </pc:spChg>
        <pc:grpChg chg="del">
          <ac:chgData name="EL AAMILI HAMZA" userId="178bb77b-182e-47ec-9162-877c2b9b1f06" providerId="ADAL" clId="{A988729C-30A0-4DF1-BE98-C64099B63B34}" dt="2024-11-10T13:09:28.101" v="1289" actId="26606"/>
          <ac:grpSpMkLst>
            <pc:docMk/>
            <pc:sldMk cId="223210367" sldId="270"/>
            <ac:grpSpMk id="627" creationId="{8F807777-4FBF-B6DD-6E12-2395420799D6}"/>
          </ac:grpSpMkLst>
        </pc:grpChg>
        <pc:grpChg chg="del">
          <ac:chgData name="EL AAMILI HAMZA" userId="178bb77b-182e-47ec-9162-877c2b9b1f06" providerId="ADAL" clId="{A988729C-30A0-4DF1-BE98-C64099B63B34}" dt="2024-11-10T13:09:28.101" v="1289" actId="26606"/>
          <ac:grpSpMkLst>
            <pc:docMk/>
            <pc:sldMk cId="223210367" sldId="270"/>
            <ac:grpSpMk id="687" creationId="{67604E74-5D7F-64D4-6F4D-9B17019FC2BC}"/>
          </ac:grpSpMkLst>
        </pc:grpChg>
        <pc:grpChg chg="del">
          <ac:chgData name="EL AAMILI HAMZA" userId="178bb77b-182e-47ec-9162-877c2b9b1f06" providerId="ADAL" clId="{A988729C-30A0-4DF1-BE98-C64099B63B34}" dt="2024-11-10T13:09:28.101" v="1289" actId="26606"/>
          <ac:grpSpMkLst>
            <pc:docMk/>
            <pc:sldMk cId="223210367" sldId="270"/>
            <ac:grpSpMk id="688" creationId="{E015E67C-37D5-503D-57D8-59AAD4C42AC2}"/>
          </ac:grpSpMkLst>
        </pc:grpChg>
        <pc:grpChg chg="del">
          <ac:chgData name="EL AAMILI HAMZA" userId="178bb77b-182e-47ec-9162-877c2b9b1f06" providerId="ADAL" clId="{A988729C-30A0-4DF1-BE98-C64099B63B34}" dt="2024-11-10T13:09:28.101" v="1289" actId="26606"/>
          <ac:grpSpMkLst>
            <pc:docMk/>
            <pc:sldMk cId="223210367" sldId="270"/>
            <ac:grpSpMk id="692" creationId="{C6E71778-5627-2952-5FF3-6BF115C71169}"/>
          </ac:grpSpMkLst>
        </pc:grpChg>
        <pc:grpChg chg="add del">
          <ac:chgData name="EL AAMILI HAMZA" userId="178bb77b-182e-47ec-9162-877c2b9b1f06" providerId="ADAL" clId="{A988729C-30A0-4DF1-BE98-C64099B63B34}" dt="2024-11-10T13:09:54.568" v="1292" actId="26606"/>
          <ac:grpSpMkLst>
            <pc:docMk/>
            <pc:sldMk cId="223210367" sldId="270"/>
            <ac:grpSpMk id="709" creationId="{03E9870D-4BBA-43AF-8D44-BBADF020CFF6}"/>
          </ac:grpSpMkLst>
        </pc:grpChg>
        <pc:grpChg chg="add del">
          <ac:chgData name="EL AAMILI HAMZA" userId="178bb77b-182e-47ec-9162-877c2b9b1f06" providerId="ADAL" clId="{A988729C-30A0-4DF1-BE98-C64099B63B34}" dt="2024-11-10T13:09:54.568" v="1292" actId="26606"/>
          <ac:grpSpMkLst>
            <pc:docMk/>
            <pc:sldMk cId="223210367" sldId="270"/>
            <ac:grpSpMk id="718" creationId="{C3279E8D-2BAA-4CB1-834B-09FADD54DE56}"/>
          </ac:grpSpMkLst>
        </pc:grpChg>
        <pc:grpChg chg="add del">
          <ac:chgData name="EL AAMILI HAMZA" userId="178bb77b-182e-47ec-9162-877c2b9b1f06" providerId="ADAL" clId="{A988729C-30A0-4DF1-BE98-C64099B63B34}" dt="2024-11-10T13:09:54.568" v="1292" actId="26606"/>
          <ac:grpSpMkLst>
            <pc:docMk/>
            <pc:sldMk cId="223210367" sldId="270"/>
            <ac:grpSpMk id="733" creationId="{D7A5FD75-4B35-4162-9304-569491255811}"/>
          </ac:grpSpMkLst>
        </pc:grpChg>
        <pc:grpChg chg="add del">
          <ac:chgData name="EL AAMILI HAMZA" userId="178bb77b-182e-47ec-9162-877c2b9b1f06" providerId="ADAL" clId="{A988729C-30A0-4DF1-BE98-C64099B63B34}" dt="2024-11-10T13:09:54.568" v="1292" actId="26606"/>
          <ac:grpSpMkLst>
            <pc:docMk/>
            <pc:sldMk cId="223210367" sldId="270"/>
            <ac:grpSpMk id="742" creationId="{34676384-D846-461C-B8F3-BDB849B4A408}"/>
          </ac:grpSpMkLst>
        </pc:grpChg>
        <pc:grpChg chg="add">
          <ac:chgData name="EL AAMILI HAMZA" userId="178bb77b-182e-47ec-9162-877c2b9b1f06" providerId="ADAL" clId="{A988729C-30A0-4DF1-BE98-C64099B63B34}" dt="2024-11-10T13:09:54.568" v="1292" actId="26606"/>
          <ac:grpSpMkLst>
            <pc:docMk/>
            <pc:sldMk cId="223210367" sldId="270"/>
            <ac:grpSpMk id="764" creationId="{03E9870D-4BBA-43AF-8D44-BBADF020CFF6}"/>
          </ac:grpSpMkLst>
        </pc:grpChg>
        <pc:grpChg chg="add">
          <ac:chgData name="EL AAMILI HAMZA" userId="178bb77b-182e-47ec-9162-877c2b9b1f06" providerId="ADAL" clId="{A988729C-30A0-4DF1-BE98-C64099B63B34}" dt="2024-11-10T13:09:54.568" v="1292" actId="26606"/>
          <ac:grpSpMkLst>
            <pc:docMk/>
            <pc:sldMk cId="223210367" sldId="270"/>
            <ac:grpSpMk id="773" creationId="{C3279E8D-2BAA-4CB1-834B-09FADD54DE56}"/>
          </ac:grpSpMkLst>
        </pc:grpChg>
        <pc:grpChg chg="add">
          <ac:chgData name="EL AAMILI HAMZA" userId="178bb77b-182e-47ec-9162-877c2b9b1f06" providerId="ADAL" clId="{A988729C-30A0-4DF1-BE98-C64099B63B34}" dt="2024-11-10T13:09:54.568" v="1292" actId="26606"/>
          <ac:grpSpMkLst>
            <pc:docMk/>
            <pc:sldMk cId="223210367" sldId="270"/>
            <ac:grpSpMk id="788" creationId="{D7A5FD75-4B35-4162-9304-569491255811}"/>
          </ac:grpSpMkLst>
        </pc:grpChg>
        <pc:grpChg chg="add">
          <ac:chgData name="EL AAMILI HAMZA" userId="178bb77b-182e-47ec-9162-877c2b9b1f06" providerId="ADAL" clId="{A988729C-30A0-4DF1-BE98-C64099B63B34}" dt="2024-11-10T13:09:54.568" v="1292" actId="26606"/>
          <ac:grpSpMkLst>
            <pc:docMk/>
            <pc:sldMk cId="223210367" sldId="270"/>
            <ac:grpSpMk id="797" creationId="{34676384-D846-461C-B8F3-BDB849B4A408}"/>
          </ac:grpSpMkLst>
        </pc:grpChg>
        <pc:picChg chg="add del mod ord">
          <ac:chgData name="EL AAMILI HAMZA" userId="178bb77b-182e-47ec-9162-877c2b9b1f06" providerId="ADAL" clId="{A988729C-30A0-4DF1-BE98-C64099B63B34}" dt="2024-11-10T13:09:38.625" v="1290" actId="478"/>
          <ac:picMkLst>
            <pc:docMk/>
            <pc:sldMk cId="223210367" sldId="270"/>
            <ac:picMk id="5" creationId="{E5DBBED5-036F-4098-6665-E05B49BF563F}"/>
          </ac:picMkLst>
        </pc:picChg>
        <pc:picChg chg="add mod ord modCrop">
          <ac:chgData name="EL AAMILI HAMZA" userId="178bb77b-182e-47ec-9162-877c2b9b1f06" providerId="ADAL" clId="{A988729C-30A0-4DF1-BE98-C64099B63B34}" dt="2024-11-10T13:10:23.291" v="1296" actId="18131"/>
          <ac:picMkLst>
            <pc:docMk/>
            <pc:sldMk cId="223210367" sldId="270"/>
            <ac:picMk id="7" creationId="{9B1117F9-73E3-BA51-7646-3FE7F4EC5699}"/>
          </ac:picMkLst>
        </pc:picChg>
        <pc:picChg chg="del">
          <ac:chgData name="EL AAMILI HAMZA" userId="178bb77b-182e-47ec-9162-877c2b9b1f06" providerId="ADAL" clId="{A988729C-30A0-4DF1-BE98-C64099B63B34}" dt="2024-11-10T13:08:31.707" v="1285" actId="478"/>
          <ac:picMkLst>
            <pc:docMk/>
            <pc:sldMk cId="223210367" sldId="270"/>
            <ac:picMk id="8" creationId="{823620C2-16E7-0D15-08C0-BD1E60BB31B3}"/>
          </ac:picMkLst>
        </pc:picChg>
      </pc:sldChg>
      <pc:sldChg chg="addSp delSp modSp add mod delAnim modAnim">
        <pc:chgData name="EL AAMILI HAMZA" userId="178bb77b-182e-47ec-9162-877c2b9b1f06" providerId="ADAL" clId="{A988729C-30A0-4DF1-BE98-C64099B63B34}" dt="2024-11-10T14:32:29.715" v="1746" actId="14100"/>
        <pc:sldMkLst>
          <pc:docMk/>
          <pc:sldMk cId="1970411913" sldId="271"/>
        </pc:sldMkLst>
        <pc:spChg chg="add">
          <ac:chgData name="EL AAMILI HAMZA" userId="178bb77b-182e-47ec-9162-877c2b9b1f06" providerId="ADAL" clId="{A988729C-30A0-4DF1-BE98-C64099B63B34}" dt="2024-11-10T14:22:52.913" v="1640"/>
          <ac:spMkLst>
            <pc:docMk/>
            <pc:sldMk cId="1970411913" sldId="271"/>
            <ac:spMk id="2" creationId="{1DF23C46-5908-043B-5EB2-B8E7F819A55A}"/>
          </ac:spMkLst>
        </pc:spChg>
        <pc:spChg chg="mod">
          <ac:chgData name="EL AAMILI HAMZA" userId="178bb77b-182e-47ec-9162-877c2b9b1f06" providerId="ADAL" clId="{A988729C-30A0-4DF1-BE98-C64099B63B34}" dt="2024-11-10T14:32:10.754" v="1742" actId="1076"/>
          <ac:spMkLst>
            <pc:docMk/>
            <pc:sldMk cId="1970411913" sldId="271"/>
            <ac:spMk id="3" creationId="{D9D38591-1882-6BD6-FF8D-C08BEBB2936E}"/>
          </ac:spMkLst>
        </pc:spChg>
        <pc:spChg chg="add del mod">
          <ac:chgData name="EL AAMILI HAMZA" userId="178bb77b-182e-47ec-9162-877c2b9b1f06" providerId="ADAL" clId="{A988729C-30A0-4DF1-BE98-C64099B63B34}" dt="2024-11-10T14:24:03.338" v="1676" actId="478"/>
          <ac:spMkLst>
            <pc:docMk/>
            <pc:sldMk cId="1970411913" sldId="271"/>
            <ac:spMk id="5" creationId="{B588F810-59D4-304F-96BD-87AB78AA228D}"/>
          </ac:spMkLst>
        </pc:spChg>
        <pc:spChg chg="add mod">
          <ac:chgData name="EL AAMILI HAMZA" userId="178bb77b-182e-47ec-9162-877c2b9b1f06" providerId="ADAL" clId="{A988729C-30A0-4DF1-BE98-C64099B63B34}" dt="2024-11-10T14:23:23.431" v="1644"/>
          <ac:spMkLst>
            <pc:docMk/>
            <pc:sldMk cId="1970411913" sldId="271"/>
            <ac:spMk id="6" creationId="{2F19D2DB-2E08-0974-E97F-CB8D2F1A5390}"/>
          </ac:spMkLst>
        </pc:spChg>
        <pc:spChg chg="add">
          <ac:chgData name="EL AAMILI HAMZA" userId="178bb77b-182e-47ec-9162-877c2b9b1f06" providerId="ADAL" clId="{A988729C-30A0-4DF1-BE98-C64099B63B34}" dt="2024-11-10T14:23:28.046" v="1645"/>
          <ac:spMkLst>
            <pc:docMk/>
            <pc:sldMk cId="1970411913" sldId="271"/>
            <ac:spMk id="7" creationId="{194B7DCF-7C50-9875-0F74-340DC7EC36D4}"/>
          </ac:spMkLst>
        </pc:spChg>
        <pc:spChg chg="add">
          <ac:chgData name="EL AAMILI HAMZA" userId="178bb77b-182e-47ec-9162-877c2b9b1f06" providerId="ADAL" clId="{A988729C-30A0-4DF1-BE98-C64099B63B34}" dt="2024-11-10T14:23:36.511" v="1646"/>
          <ac:spMkLst>
            <pc:docMk/>
            <pc:sldMk cId="1970411913" sldId="271"/>
            <ac:spMk id="8" creationId="{42C73241-7792-B8EB-7F92-713516F01844}"/>
          </ac:spMkLst>
        </pc:spChg>
        <pc:spChg chg="add">
          <ac:chgData name="EL AAMILI HAMZA" userId="178bb77b-182e-47ec-9162-877c2b9b1f06" providerId="ADAL" clId="{A988729C-30A0-4DF1-BE98-C64099B63B34}" dt="2024-11-10T14:23:47.076" v="1670"/>
          <ac:spMkLst>
            <pc:docMk/>
            <pc:sldMk cId="1970411913" sldId="271"/>
            <ac:spMk id="9" creationId="{A7FF22AC-3EAC-BAC1-B652-DEF5262EF6AA}"/>
          </ac:spMkLst>
        </pc:spChg>
        <pc:spChg chg="add">
          <ac:chgData name="EL AAMILI HAMZA" userId="178bb77b-182e-47ec-9162-877c2b9b1f06" providerId="ADAL" clId="{A988729C-30A0-4DF1-BE98-C64099B63B34}" dt="2024-11-10T14:23:57.868" v="1675"/>
          <ac:spMkLst>
            <pc:docMk/>
            <pc:sldMk cId="1970411913" sldId="271"/>
            <ac:spMk id="10" creationId="{E40DF378-8FC7-003F-8E89-A2F07259DFEA}"/>
          </ac:spMkLst>
        </pc:spChg>
        <pc:spChg chg="add mod">
          <ac:chgData name="EL AAMILI HAMZA" userId="178bb77b-182e-47ec-9162-877c2b9b1f06" providerId="ADAL" clId="{A988729C-30A0-4DF1-BE98-C64099B63B34}" dt="2024-11-10T14:24:31.906" v="1681"/>
          <ac:spMkLst>
            <pc:docMk/>
            <pc:sldMk cId="1970411913" sldId="271"/>
            <ac:spMk id="11" creationId="{1C317D46-58E8-A13F-D561-E2E17CB8BD35}"/>
          </ac:spMkLst>
        </pc:spChg>
        <pc:spChg chg="add">
          <ac:chgData name="EL AAMILI HAMZA" userId="178bb77b-182e-47ec-9162-877c2b9b1f06" providerId="ADAL" clId="{A988729C-30A0-4DF1-BE98-C64099B63B34}" dt="2024-11-10T14:24:20.867" v="1679"/>
          <ac:spMkLst>
            <pc:docMk/>
            <pc:sldMk cId="1970411913" sldId="271"/>
            <ac:spMk id="12" creationId="{8FF3A9C6-EE9A-0C64-680C-2E6F99941AD9}"/>
          </ac:spMkLst>
        </pc:spChg>
        <pc:spChg chg="add mod ord">
          <ac:chgData name="EL AAMILI HAMZA" userId="178bb77b-182e-47ec-9162-877c2b9b1f06" providerId="ADAL" clId="{A988729C-30A0-4DF1-BE98-C64099B63B34}" dt="2024-11-10T14:32:02.411" v="1741" actId="5793"/>
          <ac:spMkLst>
            <pc:docMk/>
            <pc:sldMk cId="1970411913" sldId="271"/>
            <ac:spMk id="13" creationId="{781EE1C2-8B97-2D22-7C71-E4445809D456}"/>
          </ac:spMkLst>
        </pc:spChg>
        <pc:spChg chg="ord">
          <ac:chgData name="EL AAMILI HAMZA" userId="178bb77b-182e-47ec-9162-877c2b9b1f06" providerId="ADAL" clId="{A988729C-30A0-4DF1-BE98-C64099B63B34}" dt="2024-11-10T14:30:27.758" v="1725" actId="26606"/>
          <ac:spMkLst>
            <pc:docMk/>
            <pc:sldMk cId="1970411913" sldId="271"/>
            <ac:spMk id="27" creationId="{6C317336-5656-1328-43F0-8547DB74CB6F}"/>
          </ac:spMkLst>
        </pc:spChg>
        <pc:spChg chg="add del">
          <ac:chgData name="EL AAMILI HAMZA" userId="178bb77b-182e-47ec-9162-877c2b9b1f06" providerId="ADAL" clId="{A988729C-30A0-4DF1-BE98-C64099B63B34}" dt="2024-11-10T14:30:27.758" v="1725" actId="26606"/>
          <ac:spMkLst>
            <pc:docMk/>
            <pc:sldMk cId="1970411913" sldId="271"/>
            <ac:spMk id="4705" creationId="{9896EE26-EC52-E621-609F-4A06EF3D50A2}"/>
          </ac:spMkLst>
        </pc:spChg>
        <pc:spChg chg="add del">
          <ac:chgData name="EL AAMILI HAMZA" userId="178bb77b-182e-47ec-9162-877c2b9b1f06" providerId="ADAL" clId="{A988729C-30A0-4DF1-BE98-C64099B63B34}" dt="2024-11-10T14:30:27.758" v="1725" actId="26606"/>
          <ac:spMkLst>
            <pc:docMk/>
            <pc:sldMk cId="1970411913" sldId="271"/>
            <ac:spMk id="4707" creationId="{3CCDBEF0-6581-ADC2-5042-3F69769CA359}"/>
          </ac:spMkLst>
        </pc:spChg>
        <pc:spChg chg="add del">
          <ac:chgData name="EL AAMILI HAMZA" userId="178bb77b-182e-47ec-9162-877c2b9b1f06" providerId="ADAL" clId="{A988729C-30A0-4DF1-BE98-C64099B63B34}" dt="2024-11-10T14:30:27.758" v="1725" actId="26606"/>
          <ac:spMkLst>
            <pc:docMk/>
            <pc:sldMk cId="1970411913" sldId="271"/>
            <ac:spMk id="4709" creationId="{87441E79-E81D-BEC6-2378-50AC18B1A1AE}"/>
          </ac:spMkLst>
        </pc:spChg>
        <pc:spChg chg="add del">
          <ac:chgData name="EL AAMILI HAMZA" userId="178bb77b-182e-47ec-9162-877c2b9b1f06" providerId="ADAL" clId="{A988729C-30A0-4DF1-BE98-C64099B63B34}" dt="2024-11-10T14:30:27.758" v="1725" actId="26606"/>
          <ac:spMkLst>
            <pc:docMk/>
            <pc:sldMk cId="1970411913" sldId="271"/>
            <ac:spMk id="4711" creationId="{A785BB14-670C-E409-5731-091066BAE7A3}"/>
          </ac:spMkLst>
        </pc:spChg>
        <pc:spChg chg="add del">
          <ac:chgData name="EL AAMILI HAMZA" userId="178bb77b-182e-47ec-9162-877c2b9b1f06" providerId="ADAL" clId="{A988729C-30A0-4DF1-BE98-C64099B63B34}" dt="2024-11-10T14:30:27.758" v="1725" actId="26606"/>
          <ac:spMkLst>
            <pc:docMk/>
            <pc:sldMk cId="1970411913" sldId="271"/>
            <ac:spMk id="4731" creationId="{0C1E9C08-5C8A-F57D-2D14-9B8E9CE994BF}"/>
          </ac:spMkLst>
        </pc:spChg>
        <pc:spChg chg="add del">
          <ac:chgData name="EL AAMILI HAMZA" userId="178bb77b-182e-47ec-9162-877c2b9b1f06" providerId="ADAL" clId="{A988729C-30A0-4DF1-BE98-C64099B63B34}" dt="2024-11-10T14:30:27.758" v="1725" actId="26606"/>
          <ac:spMkLst>
            <pc:docMk/>
            <pc:sldMk cId="1970411913" sldId="271"/>
            <ac:spMk id="4733" creationId="{893429FA-D988-BD37-2E7A-17D664EAAE70}"/>
          </ac:spMkLst>
        </pc:spChg>
        <pc:spChg chg="add del">
          <ac:chgData name="EL AAMILI HAMZA" userId="178bb77b-182e-47ec-9162-877c2b9b1f06" providerId="ADAL" clId="{A988729C-30A0-4DF1-BE98-C64099B63B34}" dt="2024-11-10T14:29:59.104" v="1716" actId="26606"/>
          <ac:spMkLst>
            <pc:docMk/>
            <pc:sldMk cId="1970411913" sldId="271"/>
            <ac:spMk id="4764" creationId="{8651CFA9-6065-4243-AC48-858E359780B1}"/>
          </ac:spMkLst>
        </pc:spChg>
        <pc:spChg chg="add del">
          <ac:chgData name="EL AAMILI HAMZA" userId="178bb77b-182e-47ec-9162-877c2b9b1f06" providerId="ADAL" clId="{A988729C-30A0-4DF1-BE98-C64099B63B34}" dt="2024-11-10T14:29:59.104" v="1716" actId="26606"/>
          <ac:spMkLst>
            <pc:docMk/>
            <pc:sldMk cId="1970411913" sldId="271"/>
            <ac:spMk id="4766" creationId="{37962AE0-6A1C-4B76-9D52-10E5E6D7D3BB}"/>
          </ac:spMkLst>
        </pc:spChg>
        <pc:spChg chg="add del">
          <ac:chgData name="EL AAMILI HAMZA" userId="178bb77b-182e-47ec-9162-877c2b9b1f06" providerId="ADAL" clId="{A988729C-30A0-4DF1-BE98-C64099B63B34}" dt="2024-11-10T14:30:07.092" v="1718" actId="26606"/>
          <ac:spMkLst>
            <pc:docMk/>
            <pc:sldMk cId="1970411913" sldId="271"/>
            <ac:spMk id="4790" creationId="{8651CFA9-6065-4243-AC48-858E359780B1}"/>
          </ac:spMkLst>
        </pc:spChg>
        <pc:spChg chg="add del">
          <ac:chgData name="EL AAMILI HAMZA" userId="178bb77b-182e-47ec-9162-877c2b9b1f06" providerId="ADAL" clId="{A988729C-30A0-4DF1-BE98-C64099B63B34}" dt="2024-11-10T14:30:07.092" v="1718" actId="26606"/>
          <ac:spMkLst>
            <pc:docMk/>
            <pc:sldMk cId="1970411913" sldId="271"/>
            <ac:spMk id="4791" creationId="{37962AE0-6A1C-4B76-9D52-10E5E6D7D3BB}"/>
          </ac:spMkLst>
        </pc:spChg>
        <pc:spChg chg="add del">
          <ac:chgData name="EL AAMILI HAMZA" userId="178bb77b-182e-47ec-9162-877c2b9b1f06" providerId="ADAL" clId="{A988729C-30A0-4DF1-BE98-C64099B63B34}" dt="2024-11-10T14:30:09.746" v="1720" actId="26606"/>
          <ac:spMkLst>
            <pc:docMk/>
            <pc:sldMk cId="1970411913" sldId="271"/>
            <ac:spMk id="4812" creationId="{8651CFA9-6065-4243-AC48-858E359780B1}"/>
          </ac:spMkLst>
        </pc:spChg>
        <pc:spChg chg="add del">
          <ac:chgData name="EL AAMILI HAMZA" userId="178bb77b-182e-47ec-9162-877c2b9b1f06" providerId="ADAL" clId="{A988729C-30A0-4DF1-BE98-C64099B63B34}" dt="2024-11-10T14:30:09.746" v="1720" actId="26606"/>
          <ac:spMkLst>
            <pc:docMk/>
            <pc:sldMk cId="1970411913" sldId="271"/>
            <ac:spMk id="4813" creationId="{37962AE0-6A1C-4B76-9D52-10E5E6D7D3BB}"/>
          </ac:spMkLst>
        </pc:spChg>
        <pc:spChg chg="add del">
          <ac:chgData name="EL AAMILI HAMZA" userId="178bb77b-182e-47ec-9162-877c2b9b1f06" providerId="ADAL" clId="{A988729C-30A0-4DF1-BE98-C64099B63B34}" dt="2024-11-10T14:30:19.937" v="1722" actId="26606"/>
          <ac:spMkLst>
            <pc:docMk/>
            <pc:sldMk cId="1970411913" sldId="271"/>
            <ac:spMk id="4817" creationId="{8651CFA9-6065-4243-AC48-858E359780B1}"/>
          </ac:spMkLst>
        </pc:spChg>
        <pc:spChg chg="add del">
          <ac:chgData name="EL AAMILI HAMZA" userId="178bb77b-182e-47ec-9162-877c2b9b1f06" providerId="ADAL" clId="{A988729C-30A0-4DF1-BE98-C64099B63B34}" dt="2024-11-10T14:30:19.937" v="1722" actId="26606"/>
          <ac:spMkLst>
            <pc:docMk/>
            <pc:sldMk cId="1970411913" sldId="271"/>
            <ac:spMk id="4818" creationId="{37962AE0-6A1C-4B76-9D52-10E5E6D7D3BB}"/>
          </ac:spMkLst>
        </pc:spChg>
        <pc:spChg chg="add del">
          <ac:chgData name="EL AAMILI HAMZA" userId="178bb77b-182e-47ec-9162-877c2b9b1f06" providerId="ADAL" clId="{A988729C-30A0-4DF1-BE98-C64099B63B34}" dt="2024-11-10T14:30:27.709" v="1724" actId="26606"/>
          <ac:spMkLst>
            <pc:docMk/>
            <pc:sldMk cId="1970411913" sldId="271"/>
            <ac:spMk id="4838" creationId="{8651CFA9-6065-4243-AC48-858E359780B1}"/>
          </ac:spMkLst>
        </pc:spChg>
        <pc:spChg chg="add del">
          <ac:chgData name="EL AAMILI HAMZA" userId="178bb77b-182e-47ec-9162-877c2b9b1f06" providerId="ADAL" clId="{A988729C-30A0-4DF1-BE98-C64099B63B34}" dt="2024-11-10T14:30:27.709" v="1724" actId="26606"/>
          <ac:spMkLst>
            <pc:docMk/>
            <pc:sldMk cId="1970411913" sldId="271"/>
            <ac:spMk id="4839" creationId="{37962AE0-6A1C-4B76-9D52-10E5E6D7D3BB}"/>
          </ac:spMkLst>
        </pc:spChg>
        <pc:spChg chg="add del">
          <ac:chgData name="EL AAMILI HAMZA" userId="178bb77b-182e-47ec-9162-877c2b9b1f06" providerId="ADAL" clId="{A988729C-30A0-4DF1-BE98-C64099B63B34}" dt="2024-11-10T14:30:27.709" v="1724" actId="26606"/>
          <ac:spMkLst>
            <pc:docMk/>
            <pc:sldMk cId="1970411913" sldId="271"/>
            <ac:spMk id="4840" creationId="{16E12301-1C96-4D15-9838-D5B894B22365}"/>
          </ac:spMkLst>
        </pc:spChg>
        <pc:spChg chg="add">
          <ac:chgData name="EL AAMILI HAMZA" userId="178bb77b-182e-47ec-9162-877c2b9b1f06" providerId="ADAL" clId="{A988729C-30A0-4DF1-BE98-C64099B63B34}" dt="2024-11-10T14:30:27.758" v="1725" actId="26606"/>
          <ac:spMkLst>
            <pc:docMk/>
            <pc:sldMk cId="1970411913" sldId="271"/>
            <ac:spMk id="4844" creationId="{8651CFA9-6065-4243-AC48-858E359780B1}"/>
          </ac:spMkLst>
        </pc:spChg>
        <pc:spChg chg="add">
          <ac:chgData name="EL AAMILI HAMZA" userId="178bb77b-182e-47ec-9162-877c2b9b1f06" providerId="ADAL" clId="{A988729C-30A0-4DF1-BE98-C64099B63B34}" dt="2024-11-10T14:30:27.758" v="1725" actId="26606"/>
          <ac:spMkLst>
            <pc:docMk/>
            <pc:sldMk cId="1970411913" sldId="271"/>
            <ac:spMk id="4845" creationId="{37962AE0-6A1C-4B76-9D52-10E5E6D7D3BB}"/>
          </ac:spMkLst>
        </pc:spChg>
        <pc:grpChg chg="add del">
          <ac:chgData name="EL AAMILI HAMZA" userId="178bb77b-182e-47ec-9162-877c2b9b1f06" providerId="ADAL" clId="{A988729C-30A0-4DF1-BE98-C64099B63B34}" dt="2024-11-10T14:30:27.758" v="1725" actId="26606"/>
          <ac:grpSpMkLst>
            <pc:docMk/>
            <pc:sldMk cId="1970411913" sldId="271"/>
            <ac:grpSpMk id="4713" creationId="{B453F203-0BA3-D18A-4051-36F4E8A4936E}"/>
          </ac:grpSpMkLst>
        </pc:grpChg>
        <pc:grpChg chg="add del">
          <ac:chgData name="EL AAMILI HAMZA" userId="178bb77b-182e-47ec-9162-877c2b9b1f06" providerId="ADAL" clId="{A988729C-30A0-4DF1-BE98-C64099B63B34}" dt="2024-11-10T14:30:27.758" v="1725" actId="26606"/>
          <ac:grpSpMkLst>
            <pc:docMk/>
            <pc:sldMk cId="1970411913" sldId="271"/>
            <ac:grpSpMk id="4722" creationId="{79C5BE11-208F-9CE2-24B8-8181D9CDEEDA}"/>
          </ac:grpSpMkLst>
        </pc:grpChg>
        <pc:grpChg chg="add del">
          <ac:chgData name="EL AAMILI HAMZA" userId="178bb77b-182e-47ec-9162-877c2b9b1f06" providerId="ADAL" clId="{A988729C-30A0-4DF1-BE98-C64099B63B34}" dt="2024-11-10T14:30:27.758" v="1725" actId="26606"/>
          <ac:grpSpMkLst>
            <pc:docMk/>
            <pc:sldMk cId="1970411913" sldId="271"/>
            <ac:grpSpMk id="4735" creationId="{17F96358-E45A-EEFE-6AE9-D0D70C9DE4F5}"/>
          </ac:grpSpMkLst>
        </pc:grpChg>
        <pc:grpChg chg="add del">
          <ac:chgData name="EL AAMILI HAMZA" userId="178bb77b-182e-47ec-9162-877c2b9b1f06" providerId="ADAL" clId="{A988729C-30A0-4DF1-BE98-C64099B63B34}" dt="2024-11-10T14:30:27.758" v="1725" actId="26606"/>
          <ac:grpSpMkLst>
            <pc:docMk/>
            <pc:sldMk cId="1970411913" sldId="271"/>
            <ac:grpSpMk id="4745" creationId="{B3943580-17FA-A5E5-D655-89911C994990}"/>
          </ac:grpSpMkLst>
        </pc:grpChg>
        <pc:grpChg chg="add del">
          <ac:chgData name="EL AAMILI HAMZA" userId="178bb77b-182e-47ec-9162-877c2b9b1f06" providerId="ADAL" clId="{A988729C-30A0-4DF1-BE98-C64099B63B34}" dt="2024-11-10T14:30:27.758" v="1725" actId="26606"/>
          <ac:grpSpMkLst>
            <pc:docMk/>
            <pc:sldMk cId="1970411913" sldId="271"/>
            <ac:grpSpMk id="4749" creationId="{5A1DAF41-14C7-EB2C-0CF4-05A3C7BD352D}"/>
          </ac:grpSpMkLst>
        </pc:grpChg>
        <pc:grpChg chg="add del">
          <ac:chgData name="EL AAMILI HAMZA" userId="178bb77b-182e-47ec-9162-877c2b9b1f06" providerId="ADAL" clId="{A988729C-30A0-4DF1-BE98-C64099B63B34}" dt="2024-11-10T14:29:59.104" v="1716" actId="26606"/>
          <ac:grpSpMkLst>
            <pc:docMk/>
            <pc:sldMk cId="1970411913" sldId="271"/>
            <ac:grpSpMk id="4768" creationId="{34B438D8-EF7C-445C-8B7F-953BEB1BC133}"/>
          </ac:grpSpMkLst>
        </pc:grpChg>
        <pc:grpChg chg="add del">
          <ac:chgData name="EL AAMILI HAMZA" userId="178bb77b-182e-47ec-9162-877c2b9b1f06" providerId="ADAL" clId="{A988729C-30A0-4DF1-BE98-C64099B63B34}" dt="2024-11-10T14:30:27.709" v="1724" actId="26606"/>
          <ac:grpSpMkLst>
            <pc:docMk/>
            <pc:sldMk cId="1970411913" sldId="271"/>
            <ac:grpSpMk id="4770" creationId="{D7A5FD75-4B35-4162-9304-569491255811}"/>
          </ac:grpSpMkLst>
        </pc:grpChg>
        <pc:grpChg chg="add del">
          <ac:chgData name="EL AAMILI HAMZA" userId="178bb77b-182e-47ec-9162-877c2b9b1f06" providerId="ADAL" clId="{A988729C-30A0-4DF1-BE98-C64099B63B34}" dt="2024-11-10T14:29:59.104" v="1716" actId="26606"/>
          <ac:grpSpMkLst>
            <pc:docMk/>
            <pc:sldMk cId="1970411913" sldId="271"/>
            <ac:grpSpMk id="4778" creationId="{284021E3-6F46-410C-BF43-B2DED736558E}"/>
          </ac:grpSpMkLst>
        </pc:grpChg>
        <pc:grpChg chg="add del">
          <ac:chgData name="EL AAMILI HAMZA" userId="178bb77b-182e-47ec-9162-877c2b9b1f06" providerId="ADAL" clId="{A988729C-30A0-4DF1-BE98-C64099B63B34}" dt="2024-11-10T14:30:07.092" v="1718" actId="26606"/>
          <ac:grpSpMkLst>
            <pc:docMk/>
            <pc:sldMk cId="1970411913" sldId="271"/>
            <ac:grpSpMk id="4792" creationId="{A345EEC5-ECAA-408B-B9D7-1C0E1102C169}"/>
          </ac:grpSpMkLst>
        </pc:grpChg>
        <pc:grpChg chg="add del">
          <ac:chgData name="EL AAMILI HAMZA" userId="178bb77b-182e-47ec-9162-877c2b9b1f06" providerId="ADAL" clId="{A988729C-30A0-4DF1-BE98-C64099B63B34}" dt="2024-11-10T14:30:07.092" v="1718" actId="26606"/>
          <ac:grpSpMkLst>
            <pc:docMk/>
            <pc:sldMk cId="1970411913" sldId="271"/>
            <ac:grpSpMk id="4801" creationId="{F0A218EB-ECC2-4D0D-9EDC-F5CB062CADCE}"/>
          </ac:grpSpMkLst>
        </pc:grpChg>
        <pc:grpChg chg="add del">
          <ac:chgData name="EL AAMILI HAMZA" userId="178bb77b-182e-47ec-9162-877c2b9b1f06" providerId="ADAL" clId="{A988729C-30A0-4DF1-BE98-C64099B63B34}" dt="2024-11-10T14:30:09.746" v="1720" actId="26606"/>
          <ac:grpSpMkLst>
            <pc:docMk/>
            <pc:sldMk cId="1970411913" sldId="271"/>
            <ac:grpSpMk id="4814" creationId="{FADD1535-ED83-48B3-8EB1-671A080F0918}"/>
          </ac:grpSpMkLst>
        </pc:grpChg>
        <pc:grpChg chg="add del">
          <ac:chgData name="EL AAMILI HAMZA" userId="178bb77b-182e-47ec-9162-877c2b9b1f06" providerId="ADAL" clId="{A988729C-30A0-4DF1-BE98-C64099B63B34}" dt="2024-11-10T14:30:09.746" v="1720" actId="26606"/>
          <ac:grpSpMkLst>
            <pc:docMk/>
            <pc:sldMk cId="1970411913" sldId="271"/>
            <ac:grpSpMk id="4815" creationId="{01081332-6CA1-49C2-A979-7709509AD165}"/>
          </ac:grpSpMkLst>
        </pc:grpChg>
        <pc:grpChg chg="add del">
          <ac:chgData name="EL AAMILI HAMZA" userId="178bb77b-182e-47ec-9162-877c2b9b1f06" providerId="ADAL" clId="{A988729C-30A0-4DF1-BE98-C64099B63B34}" dt="2024-11-10T14:30:19.937" v="1722" actId="26606"/>
          <ac:grpSpMkLst>
            <pc:docMk/>
            <pc:sldMk cId="1970411913" sldId="271"/>
            <ac:grpSpMk id="4819" creationId="{49EBBDF7-403B-404C-AE65-6529C4797770}"/>
          </ac:grpSpMkLst>
        </pc:grpChg>
        <pc:grpChg chg="add del">
          <ac:chgData name="EL AAMILI HAMZA" userId="178bb77b-182e-47ec-9162-877c2b9b1f06" providerId="ADAL" clId="{A988729C-30A0-4DF1-BE98-C64099B63B34}" dt="2024-11-10T14:30:19.937" v="1722" actId="26606"/>
          <ac:grpSpMkLst>
            <pc:docMk/>
            <pc:sldMk cId="1970411913" sldId="271"/>
            <ac:grpSpMk id="4828" creationId="{1C0BEBF8-7FFB-422A-98F0-90FF9E7F3C1F}"/>
          </ac:grpSpMkLst>
        </pc:grpChg>
        <pc:grpChg chg="add del">
          <ac:chgData name="EL AAMILI HAMZA" userId="178bb77b-182e-47ec-9162-877c2b9b1f06" providerId="ADAL" clId="{A988729C-30A0-4DF1-BE98-C64099B63B34}" dt="2024-11-10T14:30:27.709" v="1724" actId="26606"/>
          <ac:grpSpMkLst>
            <pc:docMk/>
            <pc:sldMk cId="1970411913" sldId="271"/>
            <ac:grpSpMk id="4841" creationId="{34676384-D846-461C-B8F3-BDB849B4A408}"/>
          </ac:grpSpMkLst>
        </pc:grpChg>
        <pc:grpChg chg="add">
          <ac:chgData name="EL AAMILI HAMZA" userId="178bb77b-182e-47ec-9162-877c2b9b1f06" providerId="ADAL" clId="{A988729C-30A0-4DF1-BE98-C64099B63B34}" dt="2024-11-10T14:30:27.758" v="1725" actId="26606"/>
          <ac:grpSpMkLst>
            <pc:docMk/>
            <pc:sldMk cId="1970411913" sldId="271"/>
            <ac:grpSpMk id="4846" creationId="{A345EEC5-ECAA-408B-B9D7-1C0E1102C169}"/>
          </ac:grpSpMkLst>
        </pc:grpChg>
        <pc:grpChg chg="add">
          <ac:chgData name="EL AAMILI HAMZA" userId="178bb77b-182e-47ec-9162-877c2b9b1f06" providerId="ADAL" clId="{A988729C-30A0-4DF1-BE98-C64099B63B34}" dt="2024-11-10T14:30:27.758" v="1725" actId="26606"/>
          <ac:grpSpMkLst>
            <pc:docMk/>
            <pc:sldMk cId="1970411913" sldId="271"/>
            <ac:grpSpMk id="4854" creationId="{F0A218EB-ECC2-4D0D-9EDC-F5CB062CADCE}"/>
          </ac:grpSpMkLst>
        </pc:grpChg>
        <pc:picChg chg="del">
          <ac:chgData name="EL AAMILI HAMZA" userId="178bb77b-182e-47ec-9162-877c2b9b1f06" providerId="ADAL" clId="{A988729C-30A0-4DF1-BE98-C64099B63B34}" dt="2024-11-10T14:21:14.955" v="1634" actId="478"/>
          <ac:picMkLst>
            <pc:docMk/>
            <pc:sldMk cId="1970411913" sldId="271"/>
            <ac:picMk id="4" creationId="{7D143336-2456-DDEC-2730-96E22889AF1C}"/>
          </ac:picMkLst>
        </pc:picChg>
        <pc:picChg chg="add mod ord">
          <ac:chgData name="EL AAMILI HAMZA" userId="178bb77b-182e-47ec-9162-877c2b9b1f06" providerId="ADAL" clId="{A988729C-30A0-4DF1-BE98-C64099B63B34}" dt="2024-11-10T14:32:29.715" v="1746" actId="14100"/>
          <ac:picMkLst>
            <pc:docMk/>
            <pc:sldMk cId="1970411913" sldId="271"/>
            <ac:picMk id="1032" creationId="{9EF4A019-BCD5-ED23-21C6-6A874A1DF145}"/>
          </ac:picMkLst>
        </pc:picChg>
      </pc:sldChg>
      <pc:sldChg chg="addSp delSp modSp add mod modAnim">
        <pc:chgData name="EL AAMILI HAMZA" userId="178bb77b-182e-47ec-9162-877c2b9b1f06" providerId="ADAL" clId="{A988729C-30A0-4DF1-BE98-C64099B63B34}" dt="2024-11-10T14:40:39.955" v="1838" actId="1076"/>
        <pc:sldMkLst>
          <pc:docMk/>
          <pc:sldMk cId="698432305" sldId="272"/>
        </pc:sldMkLst>
        <pc:spChg chg="add">
          <ac:chgData name="EL AAMILI HAMZA" userId="178bb77b-182e-47ec-9162-877c2b9b1f06" providerId="ADAL" clId="{A988729C-30A0-4DF1-BE98-C64099B63B34}" dt="2024-11-10T14:33:41.844" v="1758"/>
          <ac:spMkLst>
            <pc:docMk/>
            <pc:sldMk cId="698432305" sldId="272"/>
            <ac:spMk id="2" creationId="{50DC1FE6-DF29-BF77-E6B7-FD487DC859D9}"/>
          </ac:spMkLst>
        </pc:spChg>
        <pc:spChg chg="mod">
          <ac:chgData name="EL AAMILI HAMZA" userId="178bb77b-182e-47ec-9162-877c2b9b1f06" providerId="ADAL" clId="{A988729C-30A0-4DF1-BE98-C64099B63B34}" dt="2024-11-10T14:38:16.182" v="1824" actId="14100"/>
          <ac:spMkLst>
            <pc:docMk/>
            <pc:sldMk cId="698432305" sldId="272"/>
            <ac:spMk id="3" creationId="{B5B9D7FE-EA04-008E-2575-1E850FA5D0A6}"/>
          </ac:spMkLst>
        </pc:spChg>
        <pc:spChg chg="add mod">
          <ac:chgData name="EL AAMILI HAMZA" userId="178bb77b-182e-47ec-9162-877c2b9b1f06" providerId="ADAL" clId="{A988729C-30A0-4DF1-BE98-C64099B63B34}" dt="2024-11-10T14:33:55.046" v="1760"/>
          <ac:spMkLst>
            <pc:docMk/>
            <pc:sldMk cId="698432305" sldId="272"/>
            <ac:spMk id="4" creationId="{B65B0079-9B3E-5FCE-B67D-9C7078553F1E}"/>
          </ac:spMkLst>
        </pc:spChg>
        <pc:spChg chg="add">
          <ac:chgData name="EL AAMILI HAMZA" userId="178bb77b-182e-47ec-9162-877c2b9b1f06" providerId="ADAL" clId="{A988729C-30A0-4DF1-BE98-C64099B63B34}" dt="2024-11-10T14:34:00.516" v="1761"/>
          <ac:spMkLst>
            <pc:docMk/>
            <pc:sldMk cId="698432305" sldId="272"/>
            <ac:spMk id="5" creationId="{CC7119D8-5D40-1C37-D84F-7A179829FEC7}"/>
          </ac:spMkLst>
        </pc:spChg>
        <pc:spChg chg="add">
          <ac:chgData name="EL AAMILI HAMZA" userId="178bb77b-182e-47ec-9162-877c2b9b1f06" providerId="ADAL" clId="{A988729C-30A0-4DF1-BE98-C64099B63B34}" dt="2024-11-10T14:34:08.364" v="1785"/>
          <ac:spMkLst>
            <pc:docMk/>
            <pc:sldMk cId="698432305" sldId="272"/>
            <ac:spMk id="6" creationId="{8D3DF206-123E-DFDE-5B46-DCA78246DF54}"/>
          </ac:spMkLst>
        </pc:spChg>
        <pc:spChg chg="add mod">
          <ac:chgData name="EL AAMILI HAMZA" userId="178bb77b-182e-47ec-9162-877c2b9b1f06" providerId="ADAL" clId="{A988729C-30A0-4DF1-BE98-C64099B63B34}" dt="2024-11-10T14:34:31.458" v="1790" actId="14100"/>
          <ac:spMkLst>
            <pc:docMk/>
            <pc:sldMk cId="698432305" sldId="272"/>
            <ac:spMk id="7" creationId="{CC3A0F55-9D5E-883D-2770-246D6A121A90}"/>
          </ac:spMkLst>
        </pc:spChg>
        <pc:spChg chg="mod">
          <ac:chgData name="EL AAMILI HAMZA" userId="178bb77b-182e-47ec-9162-877c2b9b1f06" providerId="ADAL" clId="{A988729C-30A0-4DF1-BE98-C64099B63B34}" dt="2024-11-10T14:38:27.608" v="1828" actId="14100"/>
          <ac:spMkLst>
            <pc:docMk/>
            <pc:sldMk cId="698432305" sldId="272"/>
            <ac:spMk id="13" creationId="{653F5140-5CB1-1A71-D59D-0DFAB0145F4D}"/>
          </ac:spMkLst>
        </pc:spChg>
        <pc:spChg chg="ord">
          <ac:chgData name="EL AAMILI HAMZA" userId="178bb77b-182e-47ec-9162-877c2b9b1f06" providerId="ADAL" clId="{A988729C-30A0-4DF1-BE98-C64099B63B34}" dt="2024-11-10T14:37:18.873" v="1808" actId="26606"/>
          <ac:spMkLst>
            <pc:docMk/>
            <pc:sldMk cId="698432305" sldId="272"/>
            <ac:spMk id="27" creationId="{30FC3F34-962B-9138-021C-9A03B115BFF0}"/>
          </ac:spMkLst>
        </pc:spChg>
        <pc:spChg chg="add del">
          <ac:chgData name="EL AAMILI HAMZA" userId="178bb77b-182e-47ec-9162-877c2b9b1f06" providerId="ADAL" clId="{A988729C-30A0-4DF1-BE98-C64099B63B34}" dt="2024-11-10T14:37:18.909" v="1809" actId="26606"/>
          <ac:spMkLst>
            <pc:docMk/>
            <pc:sldMk cId="698432305" sldId="272"/>
            <ac:spMk id="4844" creationId="{849FFA00-E0B3-4F09-3ACB-168D9D767F56}"/>
          </ac:spMkLst>
        </pc:spChg>
        <pc:spChg chg="add del">
          <ac:chgData name="EL AAMILI HAMZA" userId="178bb77b-182e-47ec-9162-877c2b9b1f06" providerId="ADAL" clId="{A988729C-30A0-4DF1-BE98-C64099B63B34}" dt="2024-11-10T14:37:18.909" v="1809" actId="26606"/>
          <ac:spMkLst>
            <pc:docMk/>
            <pc:sldMk cId="698432305" sldId="272"/>
            <ac:spMk id="4845" creationId="{20C08DF3-32BB-1003-EA8A-C5C4BFEB2B69}"/>
          </ac:spMkLst>
        </pc:spChg>
        <pc:spChg chg="add del">
          <ac:chgData name="EL AAMILI HAMZA" userId="178bb77b-182e-47ec-9162-877c2b9b1f06" providerId="ADAL" clId="{A988729C-30A0-4DF1-BE98-C64099B63B34}" dt="2024-11-10T14:37:18.873" v="1808" actId="26606"/>
          <ac:spMkLst>
            <pc:docMk/>
            <pc:sldMk cId="698432305" sldId="272"/>
            <ac:spMk id="4866" creationId="{8651CFA9-6065-4243-AC48-858E359780B1}"/>
          </ac:spMkLst>
        </pc:spChg>
        <pc:spChg chg="add del">
          <ac:chgData name="EL AAMILI HAMZA" userId="178bb77b-182e-47ec-9162-877c2b9b1f06" providerId="ADAL" clId="{A988729C-30A0-4DF1-BE98-C64099B63B34}" dt="2024-11-10T14:37:18.873" v="1808" actId="26606"/>
          <ac:spMkLst>
            <pc:docMk/>
            <pc:sldMk cId="698432305" sldId="272"/>
            <ac:spMk id="4868" creationId="{37962AE0-6A1C-4B76-9D52-10E5E6D7D3BB}"/>
          </ac:spMkLst>
        </pc:spChg>
        <pc:spChg chg="add del">
          <ac:chgData name="EL AAMILI HAMZA" userId="178bb77b-182e-47ec-9162-877c2b9b1f06" providerId="ADAL" clId="{A988729C-30A0-4DF1-BE98-C64099B63B34}" dt="2024-11-10T14:37:33.845" v="1812" actId="26606"/>
          <ac:spMkLst>
            <pc:docMk/>
            <pc:sldMk cId="698432305" sldId="272"/>
            <ac:spMk id="4891" creationId="{8651CFA9-6065-4243-AC48-858E359780B1}"/>
          </ac:spMkLst>
        </pc:spChg>
        <pc:spChg chg="add del">
          <ac:chgData name="EL AAMILI HAMZA" userId="178bb77b-182e-47ec-9162-877c2b9b1f06" providerId="ADAL" clId="{A988729C-30A0-4DF1-BE98-C64099B63B34}" dt="2024-11-10T14:37:33.845" v="1812" actId="26606"/>
          <ac:spMkLst>
            <pc:docMk/>
            <pc:sldMk cId="698432305" sldId="272"/>
            <ac:spMk id="4892" creationId="{FBFC6891-CBA5-427E-98AC-BF56BB033089}"/>
          </ac:spMkLst>
        </pc:spChg>
        <pc:spChg chg="add">
          <ac:chgData name="EL AAMILI HAMZA" userId="178bb77b-182e-47ec-9162-877c2b9b1f06" providerId="ADAL" clId="{A988729C-30A0-4DF1-BE98-C64099B63B34}" dt="2024-11-10T14:37:33.845" v="1812" actId="26606"/>
          <ac:spMkLst>
            <pc:docMk/>
            <pc:sldMk cId="698432305" sldId="272"/>
            <ac:spMk id="4915" creationId="{8651CFA9-6065-4243-AC48-858E359780B1}"/>
          </ac:spMkLst>
        </pc:spChg>
        <pc:spChg chg="add">
          <ac:chgData name="EL AAMILI HAMZA" userId="178bb77b-182e-47ec-9162-877c2b9b1f06" providerId="ADAL" clId="{A988729C-30A0-4DF1-BE98-C64099B63B34}" dt="2024-11-10T14:37:33.845" v="1812" actId="26606"/>
          <ac:spMkLst>
            <pc:docMk/>
            <pc:sldMk cId="698432305" sldId="272"/>
            <ac:spMk id="4917" creationId="{37962AE0-6A1C-4B76-9D52-10E5E6D7D3BB}"/>
          </ac:spMkLst>
        </pc:spChg>
        <pc:grpChg chg="add del">
          <ac:chgData name="EL AAMILI HAMZA" userId="178bb77b-182e-47ec-9162-877c2b9b1f06" providerId="ADAL" clId="{A988729C-30A0-4DF1-BE98-C64099B63B34}" dt="2024-11-10T14:37:18.909" v="1809" actId="26606"/>
          <ac:grpSpMkLst>
            <pc:docMk/>
            <pc:sldMk cId="698432305" sldId="272"/>
            <ac:grpSpMk id="4846" creationId="{CB4CBBF1-12B6-0077-D56E-C000735AA5C4}"/>
          </ac:grpSpMkLst>
        </pc:grpChg>
        <pc:grpChg chg="add del">
          <ac:chgData name="EL AAMILI HAMZA" userId="178bb77b-182e-47ec-9162-877c2b9b1f06" providerId="ADAL" clId="{A988729C-30A0-4DF1-BE98-C64099B63B34}" dt="2024-11-10T14:37:18.909" v="1809" actId="26606"/>
          <ac:grpSpMkLst>
            <pc:docMk/>
            <pc:sldMk cId="698432305" sldId="272"/>
            <ac:grpSpMk id="4854" creationId="{82456A35-58D7-4632-17D3-3996BBC6190E}"/>
          </ac:grpSpMkLst>
        </pc:grpChg>
        <pc:grpChg chg="add del">
          <ac:chgData name="EL AAMILI HAMZA" userId="178bb77b-182e-47ec-9162-877c2b9b1f06" providerId="ADAL" clId="{A988729C-30A0-4DF1-BE98-C64099B63B34}" dt="2024-11-10T14:37:18.873" v="1808" actId="26606"/>
          <ac:grpSpMkLst>
            <pc:docMk/>
            <pc:sldMk cId="698432305" sldId="272"/>
            <ac:grpSpMk id="4870" creationId="{FADD1535-ED83-48B3-8EB1-671A080F0918}"/>
          </ac:grpSpMkLst>
        </pc:grpChg>
        <pc:grpChg chg="add del">
          <ac:chgData name="EL AAMILI HAMZA" userId="178bb77b-182e-47ec-9162-877c2b9b1f06" providerId="ADAL" clId="{A988729C-30A0-4DF1-BE98-C64099B63B34}" dt="2024-11-10T14:37:18.873" v="1808" actId="26606"/>
          <ac:grpSpMkLst>
            <pc:docMk/>
            <pc:sldMk cId="698432305" sldId="272"/>
            <ac:grpSpMk id="4880" creationId="{01081332-6CA1-49C2-A979-7709509AD165}"/>
          </ac:grpSpMkLst>
        </pc:grpChg>
        <pc:grpChg chg="add del">
          <ac:chgData name="EL AAMILI HAMZA" userId="178bb77b-182e-47ec-9162-877c2b9b1f06" providerId="ADAL" clId="{A988729C-30A0-4DF1-BE98-C64099B63B34}" dt="2024-11-10T14:37:33.845" v="1812" actId="26606"/>
          <ac:grpSpMkLst>
            <pc:docMk/>
            <pc:sldMk cId="698432305" sldId="272"/>
            <ac:grpSpMk id="4893" creationId="{4CD73DBB-9AC8-4BE7-AA43-995A7495D73C}"/>
          </ac:grpSpMkLst>
        </pc:grpChg>
        <pc:grpChg chg="add del">
          <ac:chgData name="EL AAMILI HAMZA" userId="178bb77b-182e-47ec-9162-877c2b9b1f06" providerId="ADAL" clId="{A988729C-30A0-4DF1-BE98-C64099B63B34}" dt="2024-11-10T14:37:33.845" v="1812" actId="26606"/>
          <ac:grpSpMkLst>
            <pc:docMk/>
            <pc:sldMk cId="698432305" sldId="272"/>
            <ac:grpSpMk id="4903" creationId="{AAFDD3F2-C28D-4186-A9F0-DA324412D571}"/>
          </ac:grpSpMkLst>
        </pc:grpChg>
        <pc:grpChg chg="add">
          <ac:chgData name="EL AAMILI HAMZA" userId="178bb77b-182e-47ec-9162-877c2b9b1f06" providerId="ADAL" clId="{A988729C-30A0-4DF1-BE98-C64099B63B34}" dt="2024-11-10T14:37:33.845" v="1812" actId="26606"/>
          <ac:grpSpMkLst>
            <pc:docMk/>
            <pc:sldMk cId="698432305" sldId="272"/>
            <ac:grpSpMk id="4919" creationId="{DC655204-C06A-4A55-9BB4-C79C4AF9D63F}"/>
          </ac:grpSpMkLst>
        </pc:grpChg>
        <pc:grpChg chg="add">
          <ac:chgData name="EL AAMILI HAMZA" userId="178bb77b-182e-47ec-9162-877c2b9b1f06" providerId="ADAL" clId="{A988729C-30A0-4DF1-BE98-C64099B63B34}" dt="2024-11-10T14:37:33.845" v="1812" actId="26606"/>
          <ac:grpSpMkLst>
            <pc:docMk/>
            <pc:sldMk cId="698432305" sldId="272"/>
            <ac:grpSpMk id="4929" creationId="{4C476EAB-383B-48F9-B661-B049EB50AE63}"/>
          </ac:grpSpMkLst>
        </pc:grpChg>
        <pc:picChg chg="del">
          <ac:chgData name="EL AAMILI HAMZA" userId="178bb77b-182e-47ec-9162-877c2b9b1f06" providerId="ADAL" clId="{A988729C-30A0-4DF1-BE98-C64099B63B34}" dt="2024-11-10T14:36:55.846" v="1805" actId="478"/>
          <ac:picMkLst>
            <pc:docMk/>
            <pc:sldMk cId="698432305" sldId="272"/>
            <ac:picMk id="1032" creationId="{B5D3699C-76CC-A28D-2760-0C5C3977AED7}"/>
          </ac:picMkLst>
        </pc:picChg>
        <pc:picChg chg="add del">
          <ac:chgData name="EL AAMILI HAMZA" userId="178bb77b-182e-47ec-9162-877c2b9b1f06" providerId="ADAL" clId="{A988729C-30A0-4DF1-BE98-C64099B63B34}" dt="2024-11-10T14:36:55.846" v="1805" actId="478"/>
          <ac:picMkLst>
            <pc:docMk/>
            <pc:sldMk cId="698432305" sldId="272"/>
            <ac:picMk id="2055" creationId="{C2D22D42-E9F6-78DF-7893-1BC8B9D60B7C}"/>
          </ac:picMkLst>
        </pc:picChg>
        <pc:picChg chg="add mod ord">
          <ac:chgData name="EL AAMILI HAMZA" userId="178bb77b-182e-47ec-9162-877c2b9b1f06" providerId="ADAL" clId="{A988729C-30A0-4DF1-BE98-C64099B63B34}" dt="2024-11-10T14:40:39.955" v="1838" actId="1076"/>
          <ac:picMkLst>
            <pc:docMk/>
            <pc:sldMk cId="698432305" sldId="272"/>
            <ac:picMk id="2057" creationId="{9B3A5233-8518-ABF2-9564-0132B99D3AA9}"/>
          </ac:picMkLst>
        </pc:picChg>
      </pc:sldChg>
      <pc:sldChg chg="addSp delSp modSp add mod">
        <pc:chgData name="EL AAMILI HAMZA" userId="178bb77b-182e-47ec-9162-877c2b9b1f06" providerId="ADAL" clId="{A988729C-30A0-4DF1-BE98-C64099B63B34}" dt="2024-11-10T14:45:28.552" v="1875" actId="113"/>
        <pc:sldMkLst>
          <pc:docMk/>
          <pc:sldMk cId="797369511" sldId="273"/>
        </pc:sldMkLst>
        <pc:spChg chg="mod">
          <ac:chgData name="EL AAMILI HAMZA" userId="178bb77b-182e-47ec-9162-877c2b9b1f06" providerId="ADAL" clId="{A988729C-30A0-4DF1-BE98-C64099B63B34}" dt="2024-11-10T14:44:05.285" v="1857" actId="26606"/>
          <ac:spMkLst>
            <pc:docMk/>
            <pc:sldMk cId="797369511" sldId="273"/>
            <ac:spMk id="3" creationId="{4A4F6316-A598-3309-CEDB-2BBD1B87B5D8}"/>
          </ac:spMkLst>
        </pc:spChg>
        <pc:spChg chg="mod">
          <ac:chgData name="EL AAMILI HAMZA" userId="178bb77b-182e-47ec-9162-877c2b9b1f06" providerId="ADAL" clId="{A988729C-30A0-4DF1-BE98-C64099B63B34}" dt="2024-11-10T14:45:28.552" v="1875" actId="113"/>
          <ac:spMkLst>
            <pc:docMk/>
            <pc:sldMk cId="797369511" sldId="273"/>
            <ac:spMk id="13" creationId="{2A66E2BF-1F7B-D5F4-FC76-21CD9943E95E}"/>
          </ac:spMkLst>
        </pc:spChg>
        <pc:spChg chg="ord">
          <ac:chgData name="EL AAMILI HAMZA" userId="178bb77b-182e-47ec-9162-877c2b9b1f06" providerId="ADAL" clId="{A988729C-30A0-4DF1-BE98-C64099B63B34}" dt="2024-11-10T14:44:05.285" v="1857" actId="26606"/>
          <ac:spMkLst>
            <pc:docMk/>
            <pc:sldMk cId="797369511" sldId="273"/>
            <ac:spMk id="27" creationId="{3E691843-6B1D-2405-FDA8-0A8C22539200}"/>
          </ac:spMkLst>
        </pc:spChg>
        <pc:spChg chg="add">
          <ac:chgData name="EL AAMILI HAMZA" userId="178bb77b-182e-47ec-9162-877c2b9b1f06" providerId="ADAL" clId="{A988729C-30A0-4DF1-BE98-C64099B63B34}" dt="2024-11-10T14:44:05.285" v="1857" actId="26606"/>
          <ac:spMkLst>
            <pc:docMk/>
            <pc:sldMk cId="797369511" sldId="273"/>
            <ac:spMk id="4864" creationId="{8651CFA9-6065-4243-AC48-858E359780B1}"/>
          </ac:spMkLst>
        </pc:spChg>
        <pc:spChg chg="add">
          <ac:chgData name="EL AAMILI HAMZA" userId="178bb77b-182e-47ec-9162-877c2b9b1f06" providerId="ADAL" clId="{A988729C-30A0-4DF1-BE98-C64099B63B34}" dt="2024-11-10T14:44:05.285" v="1857" actId="26606"/>
          <ac:spMkLst>
            <pc:docMk/>
            <pc:sldMk cId="797369511" sldId="273"/>
            <ac:spMk id="4865" creationId="{37962AE0-6A1C-4B76-9D52-10E5E6D7D3BB}"/>
          </ac:spMkLst>
        </pc:spChg>
        <pc:spChg chg="add del">
          <ac:chgData name="EL AAMILI HAMZA" userId="178bb77b-182e-47ec-9162-877c2b9b1f06" providerId="ADAL" clId="{A988729C-30A0-4DF1-BE98-C64099B63B34}" dt="2024-11-10T14:44:05.285" v="1857" actId="26606"/>
          <ac:spMkLst>
            <pc:docMk/>
            <pc:sldMk cId="797369511" sldId="273"/>
            <ac:spMk id="4915" creationId="{1DB1CE45-DE9F-E42C-3B25-510CD6EC4610}"/>
          </ac:spMkLst>
        </pc:spChg>
        <pc:spChg chg="add del">
          <ac:chgData name="EL AAMILI HAMZA" userId="178bb77b-182e-47ec-9162-877c2b9b1f06" providerId="ADAL" clId="{A988729C-30A0-4DF1-BE98-C64099B63B34}" dt="2024-11-10T14:44:05.285" v="1857" actId="26606"/>
          <ac:spMkLst>
            <pc:docMk/>
            <pc:sldMk cId="797369511" sldId="273"/>
            <ac:spMk id="4917" creationId="{63DC5E57-6837-E561-5ECD-FC022233C0D3}"/>
          </ac:spMkLst>
        </pc:spChg>
        <pc:spChg chg="add del">
          <ac:chgData name="EL AAMILI HAMZA" userId="178bb77b-182e-47ec-9162-877c2b9b1f06" providerId="ADAL" clId="{A988729C-30A0-4DF1-BE98-C64099B63B34}" dt="2024-11-10T14:43:56.403" v="1854" actId="26606"/>
          <ac:spMkLst>
            <pc:docMk/>
            <pc:sldMk cId="797369511" sldId="273"/>
            <ac:spMk id="4944" creationId="{8651CFA9-6065-4243-AC48-858E359780B1}"/>
          </ac:spMkLst>
        </pc:spChg>
        <pc:spChg chg="add del">
          <ac:chgData name="EL AAMILI HAMZA" userId="178bb77b-182e-47ec-9162-877c2b9b1f06" providerId="ADAL" clId="{A988729C-30A0-4DF1-BE98-C64099B63B34}" dt="2024-11-10T14:43:56.403" v="1854" actId="26606"/>
          <ac:spMkLst>
            <pc:docMk/>
            <pc:sldMk cId="797369511" sldId="273"/>
            <ac:spMk id="4946" creationId="{37962AE0-6A1C-4B76-9D52-10E5E6D7D3BB}"/>
          </ac:spMkLst>
        </pc:spChg>
        <pc:spChg chg="add del">
          <ac:chgData name="EL AAMILI HAMZA" userId="178bb77b-182e-47ec-9162-877c2b9b1f06" providerId="ADAL" clId="{A988729C-30A0-4DF1-BE98-C64099B63B34}" dt="2024-11-10T14:44:05.197" v="1856" actId="26606"/>
          <ac:spMkLst>
            <pc:docMk/>
            <pc:sldMk cId="797369511" sldId="273"/>
            <ac:spMk id="4970" creationId="{8651CFA9-6065-4243-AC48-858E359780B1}"/>
          </ac:spMkLst>
        </pc:spChg>
        <pc:spChg chg="add del">
          <ac:chgData name="EL AAMILI HAMZA" userId="178bb77b-182e-47ec-9162-877c2b9b1f06" providerId="ADAL" clId="{A988729C-30A0-4DF1-BE98-C64099B63B34}" dt="2024-11-10T14:44:05.197" v="1856" actId="26606"/>
          <ac:spMkLst>
            <pc:docMk/>
            <pc:sldMk cId="797369511" sldId="273"/>
            <ac:spMk id="4971" creationId="{37962AE0-6A1C-4B76-9D52-10E5E6D7D3BB}"/>
          </ac:spMkLst>
        </pc:spChg>
        <pc:grpChg chg="add">
          <ac:chgData name="EL AAMILI HAMZA" userId="178bb77b-182e-47ec-9162-877c2b9b1f06" providerId="ADAL" clId="{A988729C-30A0-4DF1-BE98-C64099B63B34}" dt="2024-11-10T14:44:05.285" v="1857" actId="26606"/>
          <ac:grpSpMkLst>
            <pc:docMk/>
            <pc:sldMk cId="797369511" sldId="273"/>
            <ac:grpSpMk id="4866" creationId="{30E2593C-D80A-46DA-80DF-172357084A49}"/>
          </ac:grpSpMkLst>
        </pc:grpChg>
        <pc:grpChg chg="add">
          <ac:chgData name="EL AAMILI HAMZA" userId="178bb77b-182e-47ec-9162-877c2b9b1f06" providerId="ADAL" clId="{A988729C-30A0-4DF1-BE98-C64099B63B34}" dt="2024-11-10T14:44:05.285" v="1857" actId="26606"/>
          <ac:grpSpMkLst>
            <pc:docMk/>
            <pc:sldMk cId="797369511" sldId="273"/>
            <ac:grpSpMk id="4867" creationId="{521AD032-2A8E-46DA-9ADE-ABE5E787FE32}"/>
          </ac:grpSpMkLst>
        </pc:grpChg>
        <pc:grpChg chg="add del">
          <ac:chgData name="EL AAMILI HAMZA" userId="178bb77b-182e-47ec-9162-877c2b9b1f06" providerId="ADAL" clId="{A988729C-30A0-4DF1-BE98-C64099B63B34}" dt="2024-11-10T14:44:05.285" v="1857" actId="26606"/>
          <ac:grpSpMkLst>
            <pc:docMk/>
            <pc:sldMk cId="797369511" sldId="273"/>
            <ac:grpSpMk id="4919" creationId="{562DC29C-8229-5AB9-B3A4-9B679844D7EA}"/>
          </ac:grpSpMkLst>
        </pc:grpChg>
        <pc:grpChg chg="add del">
          <ac:chgData name="EL AAMILI HAMZA" userId="178bb77b-182e-47ec-9162-877c2b9b1f06" providerId="ADAL" clId="{A988729C-30A0-4DF1-BE98-C64099B63B34}" dt="2024-11-10T14:44:05.285" v="1857" actId="26606"/>
          <ac:grpSpMkLst>
            <pc:docMk/>
            <pc:sldMk cId="797369511" sldId="273"/>
            <ac:grpSpMk id="4929" creationId="{B746B972-5E79-A948-B160-DE987C40006A}"/>
          </ac:grpSpMkLst>
        </pc:grpChg>
        <pc:grpChg chg="add del">
          <ac:chgData name="EL AAMILI HAMZA" userId="178bb77b-182e-47ec-9162-877c2b9b1f06" providerId="ADAL" clId="{A988729C-30A0-4DF1-BE98-C64099B63B34}" dt="2024-11-10T14:43:56.403" v="1854" actId="26606"/>
          <ac:grpSpMkLst>
            <pc:docMk/>
            <pc:sldMk cId="797369511" sldId="273"/>
            <ac:grpSpMk id="4948" creationId="{DC655204-C06A-4A55-9BB4-C79C4AF9D63F}"/>
          </ac:grpSpMkLst>
        </pc:grpChg>
        <pc:grpChg chg="add del">
          <ac:chgData name="EL AAMILI HAMZA" userId="178bb77b-182e-47ec-9162-877c2b9b1f06" providerId="ADAL" clId="{A988729C-30A0-4DF1-BE98-C64099B63B34}" dt="2024-11-10T14:43:56.403" v="1854" actId="26606"/>
          <ac:grpSpMkLst>
            <pc:docMk/>
            <pc:sldMk cId="797369511" sldId="273"/>
            <ac:grpSpMk id="4958" creationId="{4C476EAB-383B-48F9-B661-B049EB50AE63}"/>
          </ac:grpSpMkLst>
        </pc:grpChg>
        <pc:grpChg chg="add del">
          <ac:chgData name="EL AAMILI HAMZA" userId="178bb77b-182e-47ec-9162-877c2b9b1f06" providerId="ADAL" clId="{A988729C-30A0-4DF1-BE98-C64099B63B34}" dt="2024-11-10T14:44:05.197" v="1856" actId="26606"/>
          <ac:grpSpMkLst>
            <pc:docMk/>
            <pc:sldMk cId="797369511" sldId="273"/>
            <ac:grpSpMk id="4972" creationId="{34B438D8-EF7C-445C-8B7F-953BEB1BC133}"/>
          </ac:grpSpMkLst>
        </pc:grpChg>
        <pc:grpChg chg="add del">
          <ac:chgData name="EL AAMILI HAMZA" userId="178bb77b-182e-47ec-9162-877c2b9b1f06" providerId="ADAL" clId="{A988729C-30A0-4DF1-BE98-C64099B63B34}" dt="2024-11-10T14:44:05.197" v="1856" actId="26606"/>
          <ac:grpSpMkLst>
            <pc:docMk/>
            <pc:sldMk cId="797369511" sldId="273"/>
            <ac:grpSpMk id="4981" creationId="{284021E3-6F46-410C-BF43-B2DED736558E}"/>
          </ac:grpSpMkLst>
        </pc:grpChg>
        <pc:picChg chg="del">
          <ac:chgData name="EL AAMILI HAMZA" userId="178bb77b-182e-47ec-9162-877c2b9b1f06" providerId="ADAL" clId="{A988729C-30A0-4DF1-BE98-C64099B63B34}" dt="2024-11-10T14:43:43.721" v="1851" actId="478"/>
          <ac:picMkLst>
            <pc:docMk/>
            <pc:sldMk cId="797369511" sldId="273"/>
            <ac:picMk id="2057" creationId="{1021F8DA-13FD-0C46-94FD-1C8BD8218911}"/>
          </ac:picMkLst>
        </pc:picChg>
        <pc:picChg chg="add mod">
          <ac:chgData name="EL AAMILI HAMZA" userId="178bb77b-182e-47ec-9162-877c2b9b1f06" providerId="ADAL" clId="{A988729C-30A0-4DF1-BE98-C64099B63B34}" dt="2024-11-10T14:44:18.835" v="1861" actId="732"/>
          <ac:picMkLst>
            <pc:docMk/>
            <pc:sldMk cId="797369511" sldId="273"/>
            <ac:picMk id="3074" creationId="{F45A26A2-CF5C-B410-7F60-ECFD9A151D7A}"/>
          </ac:picMkLst>
        </pc:picChg>
      </pc:sldChg>
      <pc:sldChg chg="addSp delSp modSp add mod">
        <pc:chgData name="EL AAMILI HAMZA" userId="178bb77b-182e-47ec-9162-877c2b9b1f06" providerId="ADAL" clId="{A988729C-30A0-4DF1-BE98-C64099B63B34}" dt="2024-11-10T14:49:21.725" v="1913" actId="1076"/>
        <pc:sldMkLst>
          <pc:docMk/>
          <pc:sldMk cId="3146415250" sldId="274"/>
        </pc:sldMkLst>
        <pc:spChg chg="mod">
          <ac:chgData name="EL AAMILI HAMZA" userId="178bb77b-182e-47ec-9162-877c2b9b1f06" providerId="ADAL" clId="{A988729C-30A0-4DF1-BE98-C64099B63B34}" dt="2024-11-10T14:45:59.979" v="1878" actId="14100"/>
          <ac:spMkLst>
            <pc:docMk/>
            <pc:sldMk cId="3146415250" sldId="274"/>
            <ac:spMk id="3" creationId="{7C0CC96F-7B00-D843-7C68-7AC01CF74AFD}"/>
          </ac:spMkLst>
        </pc:spChg>
        <pc:spChg chg="mod">
          <ac:chgData name="EL AAMILI HAMZA" userId="178bb77b-182e-47ec-9162-877c2b9b1f06" providerId="ADAL" clId="{A988729C-30A0-4DF1-BE98-C64099B63B34}" dt="2024-11-10T14:48:09.528" v="1906" actId="20577"/>
          <ac:spMkLst>
            <pc:docMk/>
            <pc:sldMk cId="3146415250" sldId="274"/>
            <ac:spMk id="13" creationId="{59F261BA-86F7-7E7A-4CAA-FD48CC08EB5D}"/>
          </ac:spMkLst>
        </pc:spChg>
        <pc:picChg chg="del">
          <ac:chgData name="EL AAMILI HAMZA" userId="178bb77b-182e-47ec-9162-877c2b9b1f06" providerId="ADAL" clId="{A988729C-30A0-4DF1-BE98-C64099B63B34}" dt="2024-11-10T14:49:06.299" v="1907" actId="478"/>
          <ac:picMkLst>
            <pc:docMk/>
            <pc:sldMk cId="3146415250" sldId="274"/>
            <ac:picMk id="3074" creationId="{3D2F3E74-C940-A8D0-E2EC-E4FD07437E47}"/>
          </ac:picMkLst>
        </pc:picChg>
        <pc:picChg chg="add mod">
          <ac:chgData name="EL AAMILI HAMZA" userId="178bb77b-182e-47ec-9162-877c2b9b1f06" providerId="ADAL" clId="{A988729C-30A0-4DF1-BE98-C64099B63B34}" dt="2024-11-10T14:49:21.725" v="1913" actId="1076"/>
          <ac:picMkLst>
            <pc:docMk/>
            <pc:sldMk cId="3146415250" sldId="274"/>
            <ac:picMk id="4098" creationId="{63E6CAC3-71F5-992F-F07B-E68050D8B02A}"/>
          </ac:picMkLst>
        </pc:picChg>
      </pc:sldChg>
      <pc:sldChg chg="addSp delSp modSp add mod">
        <pc:chgData name="EL AAMILI HAMZA" userId="178bb77b-182e-47ec-9162-877c2b9b1f06" providerId="ADAL" clId="{A988729C-30A0-4DF1-BE98-C64099B63B34}" dt="2024-11-10T14:53:24.691" v="1941" actId="14100"/>
        <pc:sldMkLst>
          <pc:docMk/>
          <pc:sldMk cId="1724880954" sldId="275"/>
        </pc:sldMkLst>
        <pc:spChg chg="mod">
          <ac:chgData name="EL AAMILI HAMZA" userId="178bb77b-182e-47ec-9162-877c2b9b1f06" providerId="ADAL" clId="{A988729C-30A0-4DF1-BE98-C64099B63B34}" dt="2024-11-10T14:53:04.757" v="1935" actId="26606"/>
          <ac:spMkLst>
            <pc:docMk/>
            <pc:sldMk cId="1724880954" sldId="275"/>
            <ac:spMk id="3" creationId="{9072C333-0358-910A-8009-7EB8F9325276}"/>
          </ac:spMkLst>
        </pc:spChg>
        <pc:spChg chg="mod">
          <ac:chgData name="EL AAMILI HAMZA" userId="178bb77b-182e-47ec-9162-877c2b9b1f06" providerId="ADAL" clId="{A988729C-30A0-4DF1-BE98-C64099B63B34}" dt="2024-11-10T14:53:15.822" v="1939" actId="5793"/>
          <ac:spMkLst>
            <pc:docMk/>
            <pc:sldMk cId="1724880954" sldId="275"/>
            <ac:spMk id="13" creationId="{1228FA5F-F460-6737-4378-F18415129364}"/>
          </ac:spMkLst>
        </pc:spChg>
        <pc:spChg chg="ord">
          <ac:chgData name="EL AAMILI HAMZA" userId="178bb77b-182e-47ec-9162-877c2b9b1f06" providerId="ADAL" clId="{A988729C-30A0-4DF1-BE98-C64099B63B34}" dt="2024-11-10T14:53:04.757" v="1935" actId="26606"/>
          <ac:spMkLst>
            <pc:docMk/>
            <pc:sldMk cId="1724880954" sldId="275"/>
            <ac:spMk id="27" creationId="{1160DBAB-0CED-2136-6235-E1538226E361}"/>
          </ac:spMkLst>
        </pc:spChg>
        <pc:spChg chg="del">
          <ac:chgData name="EL AAMILI HAMZA" userId="178bb77b-182e-47ec-9162-877c2b9b1f06" providerId="ADAL" clId="{A988729C-30A0-4DF1-BE98-C64099B63B34}" dt="2024-11-10T14:53:04.757" v="1935" actId="26606"/>
          <ac:spMkLst>
            <pc:docMk/>
            <pc:sldMk cId="1724880954" sldId="275"/>
            <ac:spMk id="4864" creationId="{B8C8BA94-EE56-936D-FA18-1D07DD5B5B6F}"/>
          </ac:spMkLst>
        </pc:spChg>
        <pc:spChg chg="del">
          <ac:chgData name="EL AAMILI HAMZA" userId="178bb77b-182e-47ec-9162-877c2b9b1f06" providerId="ADAL" clId="{A988729C-30A0-4DF1-BE98-C64099B63B34}" dt="2024-11-10T14:53:04.757" v="1935" actId="26606"/>
          <ac:spMkLst>
            <pc:docMk/>
            <pc:sldMk cId="1724880954" sldId="275"/>
            <ac:spMk id="4865" creationId="{D30223BB-D709-105D-F260-6EA6ABF2FBC6}"/>
          </ac:spMkLst>
        </pc:spChg>
        <pc:spChg chg="add">
          <ac:chgData name="EL AAMILI HAMZA" userId="178bb77b-182e-47ec-9162-877c2b9b1f06" providerId="ADAL" clId="{A988729C-30A0-4DF1-BE98-C64099B63B34}" dt="2024-11-10T14:53:04.757" v="1935" actId="26606"/>
          <ac:spMkLst>
            <pc:docMk/>
            <pc:sldMk cId="1724880954" sldId="275"/>
            <ac:spMk id="5127" creationId="{8651CFA9-6065-4243-AC48-858E359780B1}"/>
          </ac:spMkLst>
        </pc:spChg>
        <pc:spChg chg="add">
          <ac:chgData name="EL AAMILI HAMZA" userId="178bb77b-182e-47ec-9162-877c2b9b1f06" providerId="ADAL" clId="{A988729C-30A0-4DF1-BE98-C64099B63B34}" dt="2024-11-10T14:53:04.757" v="1935" actId="26606"/>
          <ac:spMkLst>
            <pc:docMk/>
            <pc:sldMk cId="1724880954" sldId="275"/>
            <ac:spMk id="5129" creationId="{37962AE0-6A1C-4B76-9D52-10E5E6D7D3BB}"/>
          </ac:spMkLst>
        </pc:spChg>
        <pc:grpChg chg="del">
          <ac:chgData name="EL AAMILI HAMZA" userId="178bb77b-182e-47ec-9162-877c2b9b1f06" providerId="ADAL" clId="{A988729C-30A0-4DF1-BE98-C64099B63B34}" dt="2024-11-10T14:53:04.757" v="1935" actId="26606"/>
          <ac:grpSpMkLst>
            <pc:docMk/>
            <pc:sldMk cId="1724880954" sldId="275"/>
            <ac:grpSpMk id="4866" creationId="{436DC62D-0F91-C5D0-7E60-BCB6E3F5197C}"/>
          </ac:grpSpMkLst>
        </pc:grpChg>
        <pc:grpChg chg="del">
          <ac:chgData name="EL AAMILI HAMZA" userId="178bb77b-182e-47ec-9162-877c2b9b1f06" providerId="ADAL" clId="{A988729C-30A0-4DF1-BE98-C64099B63B34}" dt="2024-11-10T14:53:04.757" v="1935" actId="26606"/>
          <ac:grpSpMkLst>
            <pc:docMk/>
            <pc:sldMk cId="1724880954" sldId="275"/>
            <ac:grpSpMk id="4867" creationId="{E53FEB77-FDD0-BCE7-FE9B-444AAC8E1D17}"/>
          </ac:grpSpMkLst>
        </pc:grpChg>
        <pc:grpChg chg="add">
          <ac:chgData name="EL AAMILI HAMZA" userId="178bb77b-182e-47ec-9162-877c2b9b1f06" providerId="ADAL" clId="{A988729C-30A0-4DF1-BE98-C64099B63B34}" dt="2024-11-10T14:53:04.757" v="1935" actId="26606"/>
          <ac:grpSpMkLst>
            <pc:docMk/>
            <pc:sldMk cId="1724880954" sldId="275"/>
            <ac:grpSpMk id="5131" creationId="{30E2593C-D80A-46DA-80DF-172357084A49}"/>
          </ac:grpSpMkLst>
        </pc:grpChg>
        <pc:grpChg chg="add">
          <ac:chgData name="EL AAMILI HAMZA" userId="178bb77b-182e-47ec-9162-877c2b9b1f06" providerId="ADAL" clId="{A988729C-30A0-4DF1-BE98-C64099B63B34}" dt="2024-11-10T14:53:04.757" v="1935" actId="26606"/>
          <ac:grpSpMkLst>
            <pc:docMk/>
            <pc:sldMk cId="1724880954" sldId="275"/>
            <ac:grpSpMk id="5141" creationId="{521AD032-2A8E-46DA-9ADE-ABE5E787FE32}"/>
          </ac:grpSpMkLst>
        </pc:grpChg>
        <pc:picChg chg="del">
          <ac:chgData name="EL AAMILI HAMZA" userId="178bb77b-182e-47ec-9162-877c2b9b1f06" providerId="ADAL" clId="{A988729C-30A0-4DF1-BE98-C64099B63B34}" dt="2024-11-10T14:52:57.799" v="1933" actId="478"/>
          <ac:picMkLst>
            <pc:docMk/>
            <pc:sldMk cId="1724880954" sldId="275"/>
            <ac:picMk id="4098" creationId="{C767DCC5-8701-D6A3-23AE-E1AC541ACE11}"/>
          </ac:picMkLst>
        </pc:picChg>
        <pc:picChg chg="add mod">
          <ac:chgData name="EL AAMILI HAMZA" userId="178bb77b-182e-47ec-9162-877c2b9b1f06" providerId="ADAL" clId="{A988729C-30A0-4DF1-BE98-C64099B63B34}" dt="2024-11-10T14:53:24.691" v="1941" actId="14100"/>
          <ac:picMkLst>
            <pc:docMk/>
            <pc:sldMk cId="1724880954" sldId="275"/>
            <ac:picMk id="5122" creationId="{D27E9B62-B4BD-77DB-37C7-DF2EAC49DAA9}"/>
          </ac:picMkLst>
        </pc:picChg>
      </pc:sldChg>
      <pc:sldChg chg="addSp delSp modSp add mod">
        <pc:chgData name="EL AAMILI HAMZA" userId="178bb77b-182e-47ec-9162-877c2b9b1f06" providerId="ADAL" clId="{A988729C-30A0-4DF1-BE98-C64099B63B34}" dt="2024-11-10T14:57:32.204" v="2008" actId="14100"/>
        <pc:sldMkLst>
          <pc:docMk/>
          <pc:sldMk cId="616515084" sldId="276"/>
        </pc:sldMkLst>
        <pc:spChg chg="mod">
          <ac:chgData name="EL AAMILI HAMZA" userId="178bb77b-182e-47ec-9162-877c2b9b1f06" providerId="ADAL" clId="{A988729C-30A0-4DF1-BE98-C64099B63B34}" dt="2024-11-10T14:55:01.223" v="1955" actId="1076"/>
          <ac:spMkLst>
            <pc:docMk/>
            <pc:sldMk cId="616515084" sldId="276"/>
            <ac:spMk id="3" creationId="{0D0D9872-E023-1D54-BCFE-3CFD84DCC44B}"/>
          </ac:spMkLst>
        </pc:spChg>
        <pc:spChg chg="mod">
          <ac:chgData name="EL AAMILI HAMZA" userId="178bb77b-182e-47ec-9162-877c2b9b1f06" providerId="ADAL" clId="{A988729C-30A0-4DF1-BE98-C64099B63B34}" dt="2024-11-10T14:56:11.156" v="1998" actId="27636"/>
          <ac:spMkLst>
            <pc:docMk/>
            <pc:sldMk cId="616515084" sldId="276"/>
            <ac:spMk id="13" creationId="{60AED1C0-D108-E7AE-C102-A86CBCCD3EDA}"/>
          </ac:spMkLst>
        </pc:spChg>
        <pc:picChg chg="del">
          <ac:chgData name="EL AAMILI HAMZA" userId="178bb77b-182e-47ec-9162-877c2b9b1f06" providerId="ADAL" clId="{A988729C-30A0-4DF1-BE98-C64099B63B34}" dt="2024-11-10T14:57:13.471" v="1999" actId="478"/>
          <ac:picMkLst>
            <pc:docMk/>
            <pc:sldMk cId="616515084" sldId="276"/>
            <ac:picMk id="5122" creationId="{085E4F20-530B-1439-267A-10A69A4A7941}"/>
          </ac:picMkLst>
        </pc:picChg>
        <pc:picChg chg="add mod">
          <ac:chgData name="EL AAMILI HAMZA" userId="178bb77b-182e-47ec-9162-877c2b9b1f06" providerId="ADAL" clId="{A988729C-30A0-4DF1-BE98-C64099B63B34}" dt="2024-11-10T14:57:32.204" v="2008" actId="14100"/>
          <ac:picMkLst>
            <pc:docMk/>
            <pc:sldMk cId="616515084" sldId="276"/>
            <ac:picMk id="6146" creationId="{45FBA5A9-D0B2-963C-7B34-6508E702DDD8}"/>
          </ac:picMkLst>
        </pc:picChg>
      </pc:sldChg>
      <pc:sldChg chg="addSp delSp modSp add mod delAnim">
        <pc:chgData name="EL AAMILI HAMZA" userId="178bb77b-182e-47ec-9162-877c2b9b1f06" providerId="ADAL" clId="{A988729C-30A0-4DF1-BE98-C64099B63B34}" dt="2024-11-10T15:04:14.666" v="2093" actId="18131"/>
        <pc:sldMkLst>
          <pc:docMk/>
          <pc:sldMk cId="4234483578" sldId="277"/>
        </pc:sldMkLst>
        <pc:spChg chg="del mod">
          <ac:chgData name="EL AAMILI HAMZA" userId="178bb77b-182e-47ec-9162-877c2b9b1f06" providerId="ADAL" clId="{A988729C-30A0-4DF1-BE98-C64099B63B34}" dt="2024-11-10T15:02:06.385" v="2034" actId="478"/>
          <ac:spMkLst>
            <pc:docMk/>
            <pc:sldMk cId="4234483578" sldId="277"/>
            <ac:spMk id="3" creationId="{2377E911-D3C8-366A-A9A1-D88E9E6B4E46}"/>
          </ac:spMkLst>
        </pc:spChg>
        <pc:spChg chg="add del mod">
          <ac:chgData name="EL AAMILI HAMZA" userId="178bb77b-182e-47ec-9162-877c2b9b1f06" providerId="ADAL" clId="{A988729C-30A0-4DF1-BE98-C64099B63B34}" dt="2024-11-10T15:02:12.589" v="2035" actId="478"/>
          <ac:spMkLst>
            <pc:docMk/>
            <pc:sldMk cId="4234483578" sldId="277"/>
            <ac:spMk id="4" creationId="{FAF73DE8-9E94-F738-95C7-994A5237191F}"/>
          </ac:spMkLst>
        </pc:spChg>
        <pc:spChg chg="mod">
          <ac:chgData name="EL AAMILI HAMZA" userId="178bb77b-182e-47ec-9162-877c2b9b1f06" providerId="ADAL" clId="{A988729C-30A0-4DF1-BE98-C64099B63B34}" dt="2024-11-10T15:03:47.976" v="2090" actId="20577"/>
          <ac:spMkLst>
            <pc:docMk/>
            <pc:sldMk cId="4234483578" sldId="277"/>
            <ac:spMk id="13" creationId="{5C9F4036-B5D1-A456-6847-91376A5A39C6}"/>
          </ac:spMkLst>
        </pc:spChg>
        <pc:spChg chg="del">
          <ac:chgData name="EL AAMILI HAMZA" userId="178bb77b-182e-47ec-9162-877c2b9b1f06" providerId="ADAL" clId="{A988729C-30A0-4DF1-BE98-C64099B63B34}" dt="2024-11-10T15:00:17.172" v="2013" actId="26606"/>
          <ac:spMkLst>
            <pc:docMk/>
            <pc:sldMk cId="4234483578" sldId="277"/>
            <ac:spMk id="5127" creationId="{20D3EBFF-5074-7E28-7883-783BCA39C843}"/>
          </ac:spMkLst>
        </pc:spChg>
        <pc:spChg chg="del">
          <ac:chgData name="EL AAMILI HAMZA" userId="178bb77b-182e-47ec-9162-877c2b9b1f06" providerId="ADAL" clId="{A988729C-30A0-4DF1-BE98-C64099B63B34}" dt="2024-11-10T15:00:17.172" v="2013" actId="26606"/>
          <ac:spMkLst>
            <pc:docMk/>
            <pc:sldMk cId="4234483578" sldId="277"/>
            <ac:spMk id="5129" creationId="{984F898A-1FFD-ADF8-05D8-826B57CB095E}"/>
          </ac:spMkLst>
        </pc:spChg>
        <pc:spChg chg="add del">
          <ac:chgData name="EL AAMILI HAMZA" userId="178bb77b-182e-47ec-9162-877c2b9b1f06" providerId="ADAL" clId="{A988729C-30A0-4DF1-BE98-C64099B63B34}" dt="2024-11-10T15:01:54.293" v="2033" actId="26606"/>
          <ac:spMkLst>
            <pc:docMk/>
            <pc:sldMk cId="4234483578" sldId="277"/>
            <ac:spMk id="7175" creationId="{8651CFA9-6065-4243-AC48-858E359780B1}"/>
          </ac:spMkLst>
        </pc:spChg>
        <pc:spChg chg="add del">
          <ac:chgData name="EL AAMILI HAMZA" userId="178bb77b-182e-47ec-9162-877c2b9b1f06" providerId="ADAL" clId="{A988729C-30A0-4DF1-BE98-C64099B63B34}" dt="2024-11-10T15:01:54.293" v="2033" actId="26606"/>
          <ac:spMkLst>
            <pc:docMk/>
            <pc:sldMk cId="4234483578" sldId="277"/>
            <ac:spMk id="7177" creationId="{37962AE0-6A1C-4B76-9D52-10E5E6D7D3BB}"/>
          </ac:spMkLst>
        </pc:spChg>
        <pc:spChg chg="add del">
          <ac:chgData name="EL AAMILI HAMZA" userId="178bb77b-182e-47ec-9162-877c2b9b1f06" providerId="ADAL" clId="{A988729C-30A0-4DF1-BE98-C64099B63B34}" dt="2024-11-10T15:01:54.293" v="2033" actId="26606"/>
          <ac:spMkLst>
            <pc:docMk/>
            <pc:sldMk cId="4234483578" sldId="277"/>
            <ac:spMk id="7179" creationId="{16E12301-1C96-4D15-9838-D5B894B22365}"/>
          </ac:spMkLst>
        </pc:spChg>
        <pc:spChg chg="add del">
          <ac:chgData name="EL AAMILI HAMZA" userId="178bb77b-182e-47ec-9162-877c2b9b1f06" providerId="ADAL" clId="{A988729C-30A0-4DF1-BE98-C64099B63B34}" dt="2024-11-10T15:01:13.543" v="2022" actId="26606"/>
          <ac:spMkLst>
            <pc:docMk/>
            <pc:sldMk cId="4234483578" sldId="277"/>
            <ac:spMk id="7204" creationId="{8651CFA9-6065-4243-AC48-858E359780B1}"/>
          </ac:spMkLst>
        </pc:spChg>
        <pc:spChg chg="add del">
          <ac:chgData name="EL AAMILI HAMZA" userId="178bb77b-182e-47ec-9162-877c2b9b1f06" providerId="ADAL" clId="{A988729C-30A0-4DF1-BE98-C64099B63B34}" dt="2024-11-10T15:01:13.543" v="2022" actId="26606"/>
          <ac:spMkLst>
            <pc:docMk/>
            <pc:sldMk cId="4234483578" sldId="277"/>
            <ac:spMk id="7206" creationId="{37962AE0-6A1C-4B76-9D52-10E5E6D7D3BB}"/>
          </ac:spMkLst>
        </pc:spChg>
        <pc:spChg chg="add del">
          <ac:chgData name="EL AAMILI HAMZA" userId="178bb77b-182e-47ec-9162-877c2b9b1f06" providerId="ADAL" clId="{A988729C-30A0-4DF1-BE98-C64099B63B34}" dt="2024-11-10T15:01:13.543" v="2022" actId="26606"/>
          <ac:spMkLst>
            <pc:docMk/>
            <pc:sldMk cId="4234483578" sldId="277"/>
            <ac:spMk id="7208" creationId="{16E12301-1C96-4D15-9838-D5B894B22365}"/>
          </ac:spMkLst>
        </pc:spChg>
        <pc:spChg chg="add del">
          <ac:chgData name="EL AAMILI HAMZA" userId="178bb77b-182e-47ec-9162-877c2b9b1f06" providerId="ADAL" clId="{A988729C-30A0-4DF1-BE98-C64099B63B34}" dt="2024-11-10T15:01:24.488" v="2024" actId="26606"/>
          <ac:spMkLst>
            <pc:docMk/>
            <pc:sldMk cId="4234483578" sldId="277"/>
            <ac:spMk id="7230" creationId="{8651CFA9-6065-4243-AC48-858E359780B1}"/>
          </ac:spMkLst>
        </pc:spChg>
        <pc:spChg chg="add del">
          <ac:chgData name="EL AAMILI HAMZA" userId="178bb77b-182e-47ec-9162-877c2b9b1f06" providerId="ADAL" clId="{A988729C-30A0-4DF1-BE98-C64099B63B34}" dt="2024-11-10T15:01:24.488" v="2024" actId="26606"/>
          <ac:spMkLst>
            <pc:docMk/>
            <pc:sldMk cId="4234483578" sldId="277"/>
            <ac:spMk id="7231" creationId="{37962AE0-6A1C-4B76-9D52-10E5E6D7D3BB}"/>
          </ac:spMkLst>
        </pc:spChg>
        <pc:spChg chg="add del">
          <ac:chgData name="EL AAMILI HAMZA" userId="178bb77b-182e-47ec-9162-877c2b9b1f06" providerId="ADAL" clId="{A988729C-30A0-4DF1-BE98-C64099B63B34}" dt="2024-11-10T15:01:26.014" v="2026" actId="26606"/>
          <ac:spMkLst>
            <pc:docMk/>
            <pc:sldMk cId="4234483578" sldId="277"/>
            <ac:spMk id="7249" creationId="{8651CFA9-6065-4243-AC48-858E359780B1}"/>
          </ac:spMkLst>
        </pc:spChg>
        <pc:spChg chg="add del">
          <ac:chgData name="EL AAMILI HAMZA" userId="178bb77b-182e-47ec-9162-877c2b9b1f06" providerId="ADAL" clId="{A988729C-30A0-4DF1-BE98-C64099B63B34}" dt="2024-11-10T15:01:26.014" v="2026" actId="26606"/>
          <ac:spMkLst>
            <pc:docMk/>
            <pc:sldMk cId="4234483578" sldId="277"/>
            <ac:spMk id="7250" creationId="{37962AE0-6A1C-4B76-9D52-10E5E6D7D3BB}"/>
          </ac:spMkLst>
        </pc:spChg>
        <pc:spChg chg="add del">
          <ac:chgData name="EL AAMILI HAMZA" userId="178bb77b-182e-47ec-9162-877c2b9b1f06" providerId="ADAL" clId="{A988729C-30A0-4DF1-BE98-C64099B63B34}" dt="2024-11-10T15:01:29.028" v="2028" actId="26606"/>
          <ac:spMkLst>
            <pc:docMk/>
            <pc:sldMk cId="4234483578" sldId="277"/>
            <ac:spMk id="7258" creationId="{8651CFA9-6065-4243-AC48-858E359780B1}"/>
          </ac:spMkLst>
        </pc:spChg>
        <pc:spChg chg="add del">
          <ac:chgData name="EL AAMILI HAMZA" userId="178bb77b-182e-47ec-9162-877c2b9b1f06" providerId="ADAL" clId="{A988729C-30A0-4DF1-BE98-C64099B63B34}" dt="2024-11-10T15:01:29.028" v="2028" actId="26606"/>
          <ac:spMkLst>
            <pc:docMk/>
            <pc:sldMk cId="4234483578" sldId="277"/>
            <ac:spMk id="7259" creationId="{37962AE0-6A1C-4B76-9D52-10E5E6D7D3BB}"/>
          </ac:spMkLst>
        </pc:spChg>
        <pc:spChg chg="add del">
          <ac:chgData name="EL AAMILI HAMZA" userId="178bb77b-182e-47ec-9162-877c2b9b1f06" providerId="ADAL" clId="{A988729C-30A0-4DF1-BE98-C64099B63B34}" dt="2024-11-10T15:01:38.927" v="2030" actId="26606"/>
          <ac:spMkLst>
            <pc:docMk/>
            <pc:sldMk cId="4234483578" sldId="277"/>
            <ac:spMk id="7278" creationId="{8651CFA9-6065-4243-AC48-858E359780B1}"/>
          </ac:spMkLst>
        </pc:spChg>
        <pc:spChg chg="add del">
          <ac:chgData name="EL AAMILI HAMZA" userId="178bb77b-182e-47ec-9162-877c2b9b1f06" providerId="ADAL" clId="{A988729C-30A0-4DF1-BE98-C64099B63B34}" dt="2024-11-10T15:01:38.927" v="2030" actId="26606"/>
          <ac:spMkLst>
            <pc:docMk/>
            <pc:sldMk cId="4234483578" sldId="277"/>
            <ac:spMk id="7279" creationId="{37962AE0-6A1C-4B76-9D52-10E5E6D7D3BB}"/>
          </ac:spMkLst>
        </pc:spChg>
        <pc:spChg chg="add del">
          <ac:chgData name="EL AAMILI HAMZA" userId="178bb77b-182e-47ec-9162-877c2b9b1f06" providerId="ADAL" clId="{A988729C-30A0-4DF1-BE98-C64099B63B34}" dt="2024-11-10T15:01:38.927" v="2030" actId="26606"/>
          <ac:spMkLst>
            <pc:docMk/>
            <pc:sldMk cId="4234483578" sldId="277"/>
            <ac:spMk id="7280" creationId="{16E12301-1C96-4D15-9838-D5B894B22365}"/>
          </ac:spMkLst>
        </pc:spChg>
        <pc:spChg chg="add del">
          <ac:chgData name="EL AAMILI HAMZA" userId="178bb77b-182e-47ec-9162-877c2b9b1f06" providerId="ADAL" clId="{A988729C-30A0-4DF1-BE98-C64099B63B34}" dt="2024-11-10T15:01:54.230" v="2032" actId="26606"/>
          <ac:spMkLst>
            <pc:docMk/>
            <pc:sldMk cId="4234483578" sldId="277"/>
            <ac:spMk id="7285" creationId="{8651CFA9-6065-4243-AC48-858E359780B1}"/>
          </ac:spMkLst>
        </pc:spChg>
        <pc:spChg chg="add del">
          <ac:chgData name="EL AAMILI HAMZA" userId="178bb77b-182e-47ec-9162-877c2b9b1f06" providerId="ADAL" clId="{A988729C-30A0-4DF1-BE98-C64099B63B34}" dt="2024-11-10T15:01:54.230" v="2032" actId="26606"/>
          <ac:spMkLst>
            <pc:docMk/>
            <pc:sldMk cId="4234483578" sldId="277"/>
            <ac:spMk id="7286" creationId="{FBFC6891-CBA5-427E-98AC-BF56BB033089}"/>
          </ac:spMkLst>
        </pc:spChg>
        <pc:spChg chg="add del">
          <ac:chgData name="EL AAMILI HAMZA" userId="178bb77b-182e-47ec-9162-877c2b9b1f06" providerId="ADAL" clId="{A988729C-30A0-4DF1-BE98-C64099B63B34}" dt="2024-11-10T15:02:32.953" v="2038" actId="26606"/>
          <ac:spMkLst>
            <pc:docMk/>
            <pc:sldMk cId="4234483578" sldId="277"/>
            <ac:spMk id="7305" creationId="{8651CFA9-6065-4243-AC48-858E359780B1}"/>
          </ac:spMkLst>
        </pc:spChg>
        <pc:spChg chg="add del">
          <ac:chgData name="EL AAMILI HAMZA" userId="178bb77b-182e-47ec-9162-877c2b9b1f06" providerId="ADAL" clId="{A988729C-30A0-4DF1-BE98-C64099B63B34}" dt="2024-11-10T15:02:32.953" v="2038" actId="26606"/>
          <ac:spMkLst>
            <pc:docMk/>
            <pc:sldMk cId="4234483578" sldId="277"/>
            <ac:spMk id="7306" creationId="{37962AE0-6A1C-4B76-9D52-10E5E6D7D3BB}"/>
          </ac:spMkLst>
        </pc:spChg>
        <pc:spChg chg="add del">
          <ac:chgData name="EL AAMILI HAMZA" userId="178bb77b-182e-47ec-9162-877c2b9b1f06" providerId="ADAL" clId="{A988729C-30A0-4DF1-BE98-C64099B63B34}" dt="2024-11-10T15:02:32.953" v="2038" actId="26606"/>
          <ac:spMkLst>
            <pc:docMk/>
            <pc:sldMk cId="4234483578" sldId="277"/>
            <ac:spMk id="7307" creationId="{16E12301-1C96-4D15-9838-D5B894B22365}"/>
          </ac:spMkLst>
        </pc:spChg>
        <pc:spChg chg="add del">
          <ac:chgData name="EL AAMILI HAMZA" userId="178bb77b-182e-47ec-9162-877c2b9b1f06" providerId="ADAL" clId="{A988729C-30A0-4DF1-BE98-C64099B63B34}" dt="2024-11-10T15:02:32.881" v="2037" actId="26606"/>
          <ac:spMkLst>
            <pc:docMk/>
            <pc:sldMk cId="4234483578" sldId="277"/>
            <ac:spMk id="7315" creationId="{8651CFA9-6065-4243-AC48-858E359780B1}"/>
          </ac:spMkLst>
        </pc:spChg>
        <pc:spChg chg="add del">
          <ac:chgData name="EL AAMILI HAMZA" userId="178bb77b-182e-47ec-9162-877c2b9b1f06" providerId="ADAL" clId="{A988729C-30A0-4DF1-BE98-C64099B63B34}" dt="2024-11-10T15:02:32.881" v="2037" actId="26606"/>
          <ac:spMkLst>
            <pc:docMk/>
            <pc:sldMk cId="4234483578" sldId="277"/>
            <ac:spMk id="7317" creationId="{37962AE0-6A1C-4B76-9D52-10E5E6D7D3BB}"/>
          </ac:spMkLst>
        </pc:spChg>
        <pc:spChg chg="add">
          <ac:chgData name="EL AAMILI HAMZA" userId="178bb77b-182e-47ec-9162-877c2b9b1f06" providerId="ADAL" clId="{A988729C-30A0-4DF1-BE98-C64099B63B34}" dt="2024-11-10T15:02:32.953" v="2038" actId="26606"/>
          <ac:spMkLst>
            <pc:docMk/>
            <pc:sldMk cId="4234483578" sldId="277"/>
            <ac:spMk id="7341" creationId="{8651CFA9-6065-4243-AC48-858E359780B1}"/>
          </ac:spMkLst>
        </pc:spChg>
        <pc:spChg chg="add">
          <ac:chgData name="EL AAMILI HAMZA" userId="178bb77b-182e-47ec-9162-877c2b9b1f06" providerId="ADAL" clId="{A988729C-30A0-4DF1-BE98-C64099B63B34}" dt="2024-11-10T15:02:32.953" v="2038" actId="26606"/>
          <ac:spMkLst>
            <pc:docMk/>
            <pc:sldMk cId="4234483578" sldId="277"/>
            <ac:spMk id="7342" creationId="{37962AE0-6A1C-4B76-9D52-10E5E6D7D3BB}"/>
          </ac:spMkLst>
        </pc:spChg>
        <pc:spChg chg="add">
          <ac:chgData name="EL AAMILI HAMZA" userId="178bb77b-182e-47ec-9162-877c2b9b1f06" providerId="ADAL" clId="{A988729C-30A0-4DF1-BE98-C64099B63B34}" dt="2024-11-10T15:02:32.953" v="2038" actId="26606"/>
          <ac:spMkLst>
            <pc:docMk/>
            <pc:sldMk cId="4234483578" sldId="277"/>
            <ac:spMk id="7343" creationId="{16E12301-1C96-4D15-9838-D5B894B22365}"/>
          </ac:spMkLst>
        </pc:spChg>
        <pc:grpChg chg="del">
          <ac:chgData name="EL AAMILI HAMZA" userId="178bb77b-182e-47ec-9162-877c2b9b1f06" providerId="ADAL" clId="{A988729C-30A0-4DF1-BE98-C64099B63B34}" dt="2024-11-10T15:00:17.172" v="2013" actId="26606"/>
          <ac:grpSpMkLst>
            <pc:docMk/>
            <pc:sldMk cId="4234483578" sldId="277"/>
            <ac:grpSpMk id="5131" creationId="{F7D4DF92-ECB5-9C2B-CC1C-E0602F85588A}"/>
          </ac:grpSpMkLst>
        </pc:grpChg>
        <pc:grpChg chg="del">
          <ac:chgData name="EL AAMILI HAMZA" userId="178bb77b-182e-47ec-9162-877c2b9b1f06" providerId="ADAL" clId="{A988729C-30A0-4DF1-BE98-C64099B63B34}" dt="2024-11-10T15:00:17.172" v="2013" actId="26606"/>
          <ac:grpSpMkLst>
            <pc:docMk/>
            <pc:sldMk cId="4234483578" sldId="277"/>
            <ac:grpSpMk id="5141" creationId="{549C48AD-54B0-C541-7DB4-DFB6073AD584}"/>
          </ac:grpSpMkLst>
        </pc:grpChg>
        <pc:grpChg chg="add del">
          <ac:chgData name="EL AAMILI HAMZA" userId="178bb77b-182e-47ec-9162-877c2b9b1f06" providerId="ADAL" clId="{A988729C-30A0-4DF1-BE98-C64099B63B34}" dt="2024-11-10T15:01:54.293" v="2033" actId="26606"/>
          <ac:grpSpMkLst>
            <pc:docMk/>
            <pc:sldMk cId="4234483578" sldId="277"/>
            <ac:grpSpMk id="7181" creationId="{D7A5FD75-4B35-4162-9304-569491255811}"/>
          </ac:grpSpMkLst>
        </pc:grpChg>
        <pc:grpChg chg="add del">
          <ac:chgData name="EL AAMILI HAMZA" userId="178bb77b-182e-47ec-9162-877c2b9b1f06" providerId="ADAL" clId="{A988729C-30A0-4DF1-BE98-C64099B63B34}" dt="2024-11-10T15:01:54.293" v="2033" actId="26606"/>
          <ac:grpSpMkLst>
            <pc:docMk/>
            <pc:sldMk cId="4234483578" sldId="277"/>
            <ac:grpSpMk id="7190" creationId="{34676384-D846-461C-B8F3-BDB849B4A408}"/>
          </ac:grpSpMkLst>
        </pc:grpChg>
        <pc:grpChg chg="add del">
          <ac:chgData name="EL AAMILI HAMZA" userId="178bb77b-182e-47ec-9162-877c2b9b1f06" providerId="ADAL" clId="{A988729C-30A0-4DF1-BE98-C64099B63B34}" dt="2024-11-10T15:01:13.543" v="2022" actId="26606"/>
          <ac:grpSpMkLst>
            <pc:docMk/>
            <pc:sldMk cId="4234483578" sldId="277"/>
            <ac:grpSpMk id="7210" creationId="{D7A5FD75-4B35-4162-9304-569491255811}"/>
          </ac:grpSpMkLst>
        </pc:grpChg>
        <pc:grpChg chg="add del">
          <ac:chgData name="EL AAMILI HAMZA" userId="178bb77b-182e-47ec-9162-877c2b9b1f06" providerId="ADAL" clId="{A988729C-30A0-4DF1-BE98-C64099B63B34}" dt="2024-11-10T15:01:24.488" v="2024" actId="26606"/>
          <ac:grpSpMkLst>
            <pc:docMk/>
            <pc:sldMk cId="4234483578" sldId="277"/>
            <ac:grpSpMk id="7218" creationId="{01081332-6CA1-49C2-A979-7709509AD165}"/>
          </ac:grpSpMkLst>
        </pc:grpChg>
        <pc:grpChg chg="add del">
          <ac:chgData name="EL AAMILI HAMZA" userId="178bb77b-182e-47ec-9162-877c2b9b1f06" providerId="ADAL" clId="{A988729C-30A0-4DF1-BE98-C64099B63B34}" dt="2024-11-10T15:01:13.543" v="2022" actId="26606"/>
          <ac:grpSpMkLst>
            <pc:docMk/>
            <pc:sldMk cId="4234483578" sldId="277"/>
            <ac:grpSpMk id="7219" creationId="{34676384-D846-461C-B8F3-BDB849B4A408}"/>
          </ac:grpSpMkLst>
        </pc:grpChg>
        <pc:grpChg chg="add del">
          <ac:chgData name="EL AAMILI HAMZA" userId="178bb77b-182e-47ec-9162-877c2b9b1f06" providerId="ADAL" clId="{A988729C-30A0-4DF1-BE98-C64099B63B34}" dt="2024-11-10T15:01:54.230" v="2032" actId="26606"/>
          <ac:grpSpMkLst>
            <pc:docMk/>
            <pc:sldMk cId="4234483578" sldId="277"/>
            <ac:grpSpMk id="7220" creationId="{DB8ED0A1-FF45-4EE6-ADE8-2F2ED0D394EF}"/>
          </ac:grpSpMkLst>
        </pc:grpChg>
        <pc:grpChg chg="add del">
          <ac:chgData name="EL AAMILI HAMZA" userId="178bb77b-182e-47ec-9162-877c2b9b1f06" providerId="ADAL" clId="{A988729C-30A0-4DF1-BE98-C64099B63B34}" dt="2024-11-10T15:01:24.488" v="2024" actId="26606"/>
          <ac:grpSpMkLst>
            <pc:docMk/>
            <pc:sldMk cId="4234483578" sldId="277"/>
            <ac:grpSpMk id="7232" creationId="{FADD1535-ED83-48B3-8EB1-671A080F0918}"/>
          </ac:grpSpMkLst>
        </pc:grpChg>
        <pc:grpChg chg="add del">
          <ac:chgData name="EL AAMILI HAMZA" userId="178bb77b-182e-47ec-9162-877c2b9b1f06" providerId="ADAL" clId="{A988729C-30A0-4DF1-BE98-C64099B63B34}" dt="2024-11-10T15:01:26.014" v="2026" actId="26606"/>
          <ac:grpSpMkLst>
            <pc:docMk/>
            <pc:sldMk cId="4234483578" sldId="277"/>
            <ac:grpSpMk id="7251" creationId="{14EB9E3B-CE4C-46EA-B8D1-457317C0A4E0}"/>
          </ac:grpSpMkLst>
        </pc:grpChg>
        <pc:grpChg chg="add del">
          <ac:chgData name="EL AAMILI HAMZA" userId="178bb77b-182e-47ec-9162-877c2b9b1f06" providerId="ADAL" clId="{A988729C-30A0-4DF1-BE98-C64099B63B34}" dt="2024-11-10T15:01:26.014" v="2026" actId="26606"/>
          <ac:grpSpMkLst>
            <pc:docMk/>
            <pc:sldMk cId="4234483578" sldId="277"/>
            <ac:grpSpMk id="7254" creationId="{EACEE585-77A5-4267-A020-F2BB70BF56A5}"/>
          </ac:grpSpMkLst>
        </pc:grpChg>
        <pc:grpChg chg="add del">
          <ac:chgData name="EL AAMILI HAMZA" userId="178bb77b-182e-47ec-9162-877c2b9b1f06" providerId="ADAL" clId="{A988729C-30A0-4DF1-BE98-C64099B63B34}" dt="2024-11-10T15:01:29.028" v="2028" actId="26606"/>
          <ac:grpSpMkLst>
            <pc:docMk/>
            <pc:sldMk cId="4234483578" sldId="277"/>
            <ac:grpSpMk id="7260" creationId="{DC655204-C06A-4A55-9BB4-C79C4AF9D63F}"/>
          </ac:grpSpMkLst>
        </pc:grpChg>
        <pc:grpChg chg="add del">
          <ac:chgData name="EL AAMILI HAMZA" userId="178bb77b-182e-47ec-9162-877c2b9b1f06" providerId="ADAL" clId="{A988729C-30A0-4DF1-BE98-C64099B63B34}" dt="2024-11-10T15:01:29.028" v="2028" actId="26606"/>
          <ac:grpSpMkLst>
            <pc:docMk/>
            <pc:sldMk cId="4234483578" sldId="277"/>
            <ac:grpSpMk id="7268" creationId="{4C476EAB-383B-48F9-B661-B049EB50AE63}"/>
          </ac:grpSpMkLst>
        </pc:grpChg>
        <pc:grpChg chg="add del">
          <ac:chgData name="EL AAMILI HAMZA" userId="178bb77b-182e-47ec-9162-877c2b9b1f06" providerId="ADAL" clId="{A988729C-30A0-4DF1-BE98-C64099B63B34}" dt="2024-11-10T15:01:38.927" v="2030" actId="26606"/>
          <ac:grpSpMkLst>
            <pc:docMk/>
            <pc:sldMk cId="4234483578" sldId="277"/>
            <ac:grpSpMk id="7281" creationId="{D7A5FD75-4B35-4162-9304-569491255811}"/>
          </ac:grpSpMkLst>
        </pc:grpChg>
        <pc:grpChg chg="add del">
          <ac:chgData name="EL AAMILI HAMZA" userId="178bb77b-182e-47ec-9162-877c2b9b1f06" providerId="ADAL" clId="{A988729C-30A0-4DF1-BE98-C64099B63B34}" dt="2024-11-10T15:01:38.927" v="2030" actId="26606"/>
          <ac:grpSpMkLst>
            <pc:docMk/>
            <pc:sldMk cId="4234483578" sldId="277"/>
            <ac:grpSpMk id="7282" creationId="{34676384-D846-461C-B8F3-BDB849B4A408}"/>
          </ac:grpSpMkLst>
        </pc:grpChg>
        <pc:grpChg chg="add del">
          <ac:chgData name="EL AAMILI HAMZA" userId="178bb77b-182e-47ec-9162-877c2b9b1f06" providerId="ADAL" clId="{A988729C-30A0-4DF1-BE98-C64099B63B34}" dt="2024-11-10T15:01:54.230" v="2032" actId="26606"/>
          <ac:grpSpMkLst>
            <pc:docMk/>
            <pc:sldMk cId="4234483578" sldId="277"/>
            <ac:grpSpMk id="7287" creationId="{F4436A75-A020-494B-B70E-85CBD21EA361}"/>
          </ac:grpSpMkLst>
        </pc:grpChg>
        <pc:grpChg chg="add del">
          <ac:chgData name="EL AAMILI HAMZA" userId="178bb77b-182e-47ec-9162-877c2b9b1f06" providerId="ADAL" clId="{A988729C-30A0-4DF1-BE98-C64099B63B34}" dt="2024-11-10T15:02:32.953" v="2038" actId="26606"/>
          <ac:grpSpMkLst>
            <pc:docMk/>
            <pc:sldMk cId="4234483578" sldId="277"/>
            <ac:grpSpMk id="7308" creationId="{D7A5FD75-4B35-4162-9304-569491255811}"/>
          </ac:grpSpMkLst>
        </pc:grpChg>
        <pc:grpChg chg="add del">
          <ac:chgData name="EL AAMILI HAMZA" userId="178bb77b-182e-47ec-9162-877c2b9b1f06" providerId="ADAL" clId="{A988729C-30A0-4DF1-BE98-C64099B63B34}" dt="2024-11-10T15:02:32.953" v="2038" actId="26606"/>
          <ac:grpSpMkLst>
            <pc:docMk/>
            <pc:sldMk cId="4234483578" sldId="277"/>
            <ac:grpSpMk id="7309" creationId="{34676384-D846-461C-B8F3-BDB849B4A408}"/>
          </ac:grpSpMkLst>
        </pc:grpChg>
        <pc:grpChg chg="add del">
          <ac:chgData name="EL AAMILI HAMZA" userId="178bb77b-182e-47ec-9162-877c2b9b1f06" providerId="ADAL" clId="{A988729C-30A0-4DF1-BE98-C64099B63B34}" dt="2024-11-10T15:02:32.881" v="2037" actId="26606"/>
          <ac:grpSpMkLst>
            <pc:docMk/>
            <pc:sldMk cId="4234483578" sldId="277"/>
            <ac:grpSpMk id="7319" creationId="{6B72B514-4AB8-43DF-84D4-951DBF368CED}"/>
          </ac:grpSpMkLst>
        </pc:grpChg>
        <pc:grpChg chg="add del">
          <ac:chgData name="EL AAMILI HAMZA" userId="178bb77b-182e-47ec-9162-877c2b9b1f06" providerId="ADAL" clId="{A988729C-30A0-4DF1-BE98-C64099B63B34}" dt="2024-11-10T15:02:32.881" v="2037" actId="26606"/>
          <ac:grpSpMkLst>
            <pc:docMk/>
            <pc:sldMk cId="4234483578" sldId="277"/>
            <ac:grpSpMk id="7329" creationId="{DD2E06CA-048F-403F-AD47-B098C0A25DA6}"/>
          </ac:grpSpMkLst>
        </pc:grpChg>
        <pc:grpChg chg="add">
          <ac:chgData name="EL AAMILI HAMZA" userId="178bb77b-182e-47ec-9162-877c2b9b1f06" providerId="ADAL" clId="{A988729C-30A0-4DF1-BE98-C64099B63B34}" dt="2024-11-10T15:02:32.953" v="2038" actId="26606"/>
          <ac:grpSpMkLst>
            <pc:docMk/>
            <pc:sldMk cId="4234483578" sldId="277"/>
            <ac:grpSpMk id="7344" creationId="{D7A5FD75-4B35-4162-9304-569491255811}"/>
          </ac:grpSpMkLst>
        </pc:grpChg>
        <pc:grpChg chg="add">
          <ac:chgData name="EL AAMILI HAMZA" userId="178bb77b-182e-47ec-9162-877c2b9b1f06" providerId="ADAL" clId="{A988729C-30A0-4DF1-BE98-C64099B63B34}" dt="2024-11-10T15:02:32.953" v="2038" actId="26606"/>
          <ac:grpSpMkLst>
            <pc:docMk/>
            <pc:sldMk cId="4234483578" sldId="277"/>
            <ac:grpSpMk id="7351" creationId="{34676384-D846-461C-B8F3-BDB849B4A408}"/>
          </ac:grpSpMkLst>
        </pc:grpChg>
        <pc:picChg chg="del">
          <ac:chgData name="EL AAMILI HAMZA" userId="178bb77b-182e-47ec-9162-877c2b9b1f06" providerId="ADAL" clId="{A988729C-30A0-4DF1-BE98-C64099B63B34}" dt="2024-11-10T15:00:08.712" v="2011" actId="478"/>
          <ac:picMkLst>
            <pc:docMk/>
            <pc:sldMk cId="4234483578" sldId="277"/>
            <ac:picMk id="6146" creationId="{38C17A48-4FC9-54EE-136C-0E44AA362370}"/>
          </ac:picMkLst>
        </pc:picChg>
        <pc:picChg chg="add mod ord">
          <ac:chgData name="EL AAMILI HAMZA" userId="178bb77b-182e-47ec-9162-877c2b9b1f06" providerId="ADAL" clId="{A988729C-30A0-4DF1-BE98-C64099B63B34}" dt="2024-11-10T15:04:14.666" v="2093" actId="18131"/>
          <ac:picMkLst>
            <pc:docMk/>
            <pc:sldMk cId="4234483578" sldId="277"/>
            <ac:picMk id="7170" creationId="{B67861DF-5C52-3368-C352-54CD4996ACB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218448-E438-4C78-96F6-6F2F39BAED7C}" type="datetimeFigureOut">
              <a:rPr lang="fr-FR" smtClean="0"/>
              <a:t>10/11/2024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E9BA98-A34B-4BA5-9963-E22AB21E06A8}" type="slidenum">
              <a:rPr lang="fr-FR" smtClean="0"/>
              <a:t>‹N°›</a:t>
            </a:fld>
            <a:endParaRPr lang="fr-FR"/>
          </a:p>
        </p:txBody>
      </p:sp>
    </p:spTree>
    <p:extLst>
      <p:ext uri="{BB962C8B-B14F-4D97-AF65-F5344CB8AC3E}">
        <p14:creationId xmlns:p14="http://schemas.microsoft.com/office/powerpoint/2010/main" val="35956364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fld id="{CCE9BA98-A34B-4BA5-9963-E22AB21E06A8}" type="slidenum">
              <a:rPr lang="fr-FR" smtClean="0"/>
              <a:t>3</a:t>
            </a:fld>
            <a:endParaRPr lang="fr-FR"/>
          </a:p>
        </p:txBody>
      </p:sp>
    </p:spTree>
    <p:extLst>
      <p:ext uri="{BB962C8B-B14F-4D97-AF65-F5344CB8AC3E}">
        <p14:creationId xmlns:p14="http://schemas.microsoft.com/office/powerpoint/2010/main" val="1819430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CE9BA98-A34B-4BA5-9963-E22AB21E06A8}" type="slidenum">
              <a:rPr lang="fr-FR" smtClean="0"/>
              <a:t>4</a:t>
            </a:fld>
            <a:endParaRPr lang="fr-FR"/>
          </a:p>
        </p:txBody>
      </p:sp>
    </p:spTree>
    <p:extLst>
      <p:ext uri="{BB962C8B-B14F-4D97-AF65-F5344CB8AC3E}">
        <p14:creationId xmlns:p14="http://schemas.microsoft.com/office/powerpoint/2010/main" val="4169976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85DB8F-B293-01C2-2FB3-EDD4A563D47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DD351D2-408C-B38D-7183-DD25916807F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8350750-55B7-0D37-A7E3-762BD608F091}"/>
              </a:ext>
            </a:extLst>
          </p:cNvPr>
          <p:cNvSpPr>
            <a:spLocks noGrp="1"/>
          </p:cNvSpPr>
          <p:nvPr>
            <p:ph type="body" idx="1"/>
          </p:nvPr>
        </p:nvSpPr>
        <p:spPr/>
        <p:txBody>
          <a:bodyPr/>
          <a:lstStyle/>
          <a:p>
            <a:endParaRPr lang="fr-MA" dirty="0"/>
          </a:p>
        </p:txBody>
      </p:sp>
      <p:sp>
        <p:nvSpPr>
          <p:cNvPr id="4" name="Espace réservé du numéro de diapositive 3">
            <a:extLst>
              <a:ext uri="{FF2B5EF4-FFF2-40B4-BE49-F238E27FC236}">
                <a16:creationId xmlns:a16="http://schemas.microsoft.com/office/drawing/2014/main" id="{BF44F268-8E60-A748-D881-97CBBD132B9C}"/>
              </a:ext>
            </a:extLst>
          </p:cNvPr>
          <p:cNvSpPr>
            <a:spLocks noGrp="1"/>
          </p:cNvSpPr>
          <p:nvPr>
            <p:ph type="sldNum" sz="quarter" idx="5"/>
          </p:nvPr>
        </p:nvSpPr>
        <p:spPr/>
        <p:txBody>
          <a:bodyPr/>
          <a:lstStyle/>
          <a:p>
            <a:fld id="{CCE9BA98-A34B-4BA5-9963-E22AB21E06A8}" type="slidenum">
              <a:rPr lang="fr-FR" smtClean="0"/>
              <a:t>12</a:t>
            </a:fld>
            <a:endParaRPr lang="fr-FR"/>
          </a:p>
        </p:txBody>
      </p:sp>
    </p:spTree>
    <p:extLst>
      <p:ext uri="{BB962C8B-B14F-4D97-AF65-F5344CB8AC3E}">
        <p14:creationId xmlns:p14="http://schemas.microsoft.com/office/powerpoint/2010/main" val="4159979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93FCA-68BB-54F2-C5F5-1254F14E67E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870FBBA-170B-C6DB-7CDF-50706413161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1172FD5-80CA-36C4-4C36-46A8AA14846D}"/>
              </a:ext>
            </a:extLst>
          </p:cNvPr>
          <p:cNvSpPr>
            <a:spLocks noGrp="1"/>
          </p:cNvSpPr>
          <p:nvPr>
            <p:ph type="body" idx="1"/>
          </p:nvPr>
        </p:nvSpPr>
        <p:spPr/>
        <p:txBody>
          <a:bodyPr/>
          <a:lstStyle/>
          <a:p>
            <a:endParaRPr lang="fr-MA" dirty="0"/>
          </a:p>
        </p:txBody>
      </p:sp>
      <p:sp>
        <p:nvSpPr>
          <p:cNvPr id="4" name="Espace réservé du numéro de diapositive 3">
            <a:extLst>
              <a:ext uri="{FF2B5EF4-FFF2-40B4-BE49-F238E27FC236}">
                <a16:creationId xmlns:a16="http://schemas.microsoft.com/office/drawing/2014/main" id="{6D1E0226-44A1-E470-F92B-7945738B4371}"/>
              </a:ext>
            </a:extLst>
          </p:cNvPr>
          <p:cNvSpPr>
            <a:spLocks noGrp="1"/>
          </p:cNvSpPr>
          <p:nvPr>
            <p:ph type="sldNum" sz="quarter" idx="5"/>
          </p:nvPr>
        </p:nvSpPr>
        <p:spPr/>
        <p:txBody>
          <a:bodyPr/>
          <a:lstStyle/>
          <a:p>
            <a:fld id="{CCE9BA98-A34B-4BA5-9963-E22AB21E06A8}" type="slidenum">
              <a:rPr lang="fr-FR" smtClean="0"/>
              <a:t>13</a:t>
            </a:fld>
            <a:endParaRPr lang="fr-FR"/>
          </a:p>
        </p:txBody>
      </p:sp>
    </p:spTree>
    <p:extLst>
      <p:ext uri="{BB962C8B-B14F-4D97-AF65-F5344CB8AC3E}">
        <p14:creationId xmlns:p14="http://schemas.microsoft.com/office/powerpoint/2010/main" val="5858430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11/10/2024</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22035398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11/10/2024</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1294982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11/10/2024</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2071222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11/10/2024</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1430388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11/10/2024</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1968037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11/10/2024</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799661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11/10/2024</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29218660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11/10/2024</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1666364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11/10/2024</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540694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11/10/2024</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3924995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11/10/2024</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3425520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11/10/2024</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‹N°›</a:t>
            </a:fld>
            <a:endParaRPr lang="en-US"/>
          </a:p>
        </p:txBody>
      </p:sp>
    </p:spTree>
    <p:extLst>
      <p:ext uri="{BB962C8B-B14F-4D97-AF65-F5344CB8AC3E}">
        <p14:creationId xmlns:p14="http://schemas.microsoft.com/office/powerpoint/2010/main" val="357408011"/>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38" r:id="rId6"/>
    <p:sldLayoutId id="2147483734" r:id="rId7"/>
    <p:sldLayoutId id="2147483735" r:id="rId8"/>
    <p:sldLayoutId id="2147483736" r:id="rId9"/>
    <p:sldLayoutId id="2147483737" r:id="rId10"/>
    <p:sldLayoutId id="2147483739"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hamzaelaamili.github.io/DOCUMENTS-LIBRARY-/"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6" name="Rectangle 85">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6" name="Image 5" descr="Une image contenant ciel, plein air, arbre, palmier&#10;&#10;Description générée automatiquement">
            <a:extLst>
              <a:ext uri="{FF2B5EF4-FFF2-40B4-BE49-F238E27FC236}">
                <a16:creationId xmlns:a16="http://schemas.microsoft.com/office/drawing/2014/main" id="{CDBA8563-0910-95C3-84AA-4AA01CEB6FB2}"/>
              </a:ext>
            </a:extLst>
          </p:cNvPr>
          <p:cNvPicPr>
            <a:picLocks noChangeAspect="1"/>
          </p:cNvPicPr>
          <p:nvPr/>
        </p:nvPicPr>
        <p:blipFill>
          <a:blip r:embed="rId2">
            <a:alphaModFix/>
            <a:extLst>
              <a:ext uri="{28A0092B-C50C-407E-A947-70E740481C1C}">
                <a14:useLocalDpi xmlns:a14="http://schemas.microsoft.com/office/drawing/2010/main" val="0"/>
              </a:ext>
            </a:extLst>
          </a:blip>
          <a:srcRect t="4267" r="-1" b="4264"/>
          <a:stretch/>
        </p:blipFill>
        <p:spPr>
          <a:xfrm>
            <a:off x="20" y="10"/>
            <a:ext cx="12188932" cy="6856614"/>
          </a:xfrm>
          <a:prstGeom prst="rect">
            <a:avLst/>
          </a:prstGeom>
        </p:spPr>
      </p:pic>
      <p:sp>
        <p:nvSpPr>
          <p:cNvPr id="88" name="Rectangle 87">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F6EF391D-A833-557A-C963-9399E924E649}"/>
              </a:ext>
            </a:extLst>
          </p:cNvPr>
          <p:cNvSpPr>
            <a:spLocks noGrp="1"/>
          </p:cNvSpPr>
          <p:nvPr>
            <p:ph type="ctrTitle"/>
          </p:nvPr>
        </p:nvSpPr>
        <p:spPr>
          <a:xfrm>
            <a:off x="1005654" y="565846"/>
            <a:ext cx="4958128" cy="3755144"/>
          </a:xfrm>
        </p:spPr>
        <p:txBody>
          <a:bodyPr anchor="b">
            <a:normAutofit/>
          </a:bodyPr>
          <a:lstStyle/>
          <a:p>
            <a:pPr algn="l">
              <a:lnSpc>
                <a:spcPct val="90000"/>
              </a:lnSpc>
            </a:pPr>
            <a:r>
              <a:rPr lang="fr-FR" sz="5000" b="0">
                <a:solidFill>
                  <a:srgbClr val="FFFFFF"/>
                </a:solidFill>
              </a:rPr>
              <a:t>Présentation du Service</a:t>
            </a:r>
            <a:br>
              <a:rPr lang="fr-FR" sz="5000">
                <a:solidFill>
                  <a:srgbClr val="FFFFFF"/>
                </a:solidFill>
              </a:rPr>
            </a:br>
            <a:r>
              <a:rPr lang="fr-FR" sz="5000" b="0">
                <a:solidFill>
                  <a:srgbClr val="FFFFFF"/>
                </a:solidFill>
              </a:rPr>
              <a:t>Équipements Aérogare</a:t>
            </a:r>
            <a:br>
              <a:rPr lang="fr-FR" sz="5000">
                <a:solidFill>
                  <a:srgbClr val="FFFFFF"/>
                </a:solidFill>
              </a:rPr>
            </a:br>
            <a:endParaRPr lang="fr-FR" sz="5000">
              <a:solidFill>
                <a:srgbClr val="FFFFFF"/>
              </a:solidFill>
            </a:endParaRPr>
          </a:p>
        </p:txBody>
      </p:sp>
      <p:grpSp>
        <p:nvGrpSpPr>
          <p:cNvPr id="90"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91" name="Freeform: Shape 90">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92" name="Freeform: Shape 91">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93" name="Freeform: Shape 92">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94" name="Freeform: Shape 93">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95" name="Freeform: Shape 94">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96" name="Freeform: Shape 95">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97" name="Freeform: Shape 96">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99"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00"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02" name="Freeform: Shape 101">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103" name="Freeform: Shape 102">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104" name="Freeform: Shape 103">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105" name="Freeform: Shape 104">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106" name="Freeform: Shape 105">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107" name="Freeform: Shape 106">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108" name="Freeform: Shape 107">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101" name="Freeform: Shape 100">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6" name="ZoneTexte 25">
            <a:extLst>
              <a:ext uri="{FF2B5EF4-FFF2-40B4-BE49-F238E27FC236}">
                <a16:creationId xmlns:a16="http://schemas.microsoft.com/office/drawing/2014/main" id="{03688694-F205-4203-A43F-AE69376EA7D2}"/>
              </a:ext>
            </a:extLst>
          </p:cNvPr>
          <p:cNvSpPr txBox="1"/>
          <p:nvPr/>
        </p:nvSpPr>
        <p:spPr>
          <a:xfrm>
            <a:off x="201224" y="5862548"/>
            <a:ext cx="6156664" cy="646331"/>
          </a:xfrm>
          <a:prstGeom prst="rect">
            <a:avLst/>
          </a:prstGeom>
          <a:noFill/>
        </p:spPr>
        <p:txBody>
          <a:bodyPr wrap="square">
            <a:spAutoFit/>
          </a:bodyPr>
          <a:lstStyle/>
          <a:p>
            <a:pPr algn="l"/>
            <a:r>
              <a:rPr lang="fr-FR" sz="1800" b="1" dirty="0">
                <a:solidFill>
                  <a:srgbClr val="002060"/>
                </a:solidFill>
                <a:effectLst>
                  <a:outerShdw blurRad="38100" dist="38100" dir="2700000" algn="tl">
                    <a:srgbClr val="000000">
                      <a:alpha val="43137"/>
                    </a:srgbClr>
                  </a:outerShdw>
                </a:effectLst>
              </a:rPr>
              <a:t>Réalisé par :</a:t>
            </a:r>
          </a:p>
          <a:p>
            <a:pPr algn="l"/>
            <a:r>
              <a:rPr lang="fr-FR" sz="1800" b="1" dirty="0">
                <a:effectLst>
                  <a:outerShdw blurRad="38100" dist="38100" dir="2700000" algn="tl">
                    <a:srgbClr val="000000">
                      <a:alpha val="43137"/>
                    </a:srgbClr>
                  </a:outerShdw>
                </a:effectLst>
              </a:rPr>
              <a:t>M. EL AAMILI HAMZA</a:t>
            </a:r>
          </a:p>
        </p:txBody>
      </p:sp>
    </p:spTree>
    <p:extLst>
      <p:ext uri="{BB962C8B-B14F-4D97-AF65-F5344CB8AC3E}">
        <p14:creationId xmlns:p14="http://schemas.microsoft.com/office/powerpoint/2010/main" val="34558144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DF7EE50-349A-CCC4-BDA3-B2B6FE4E7377}"/>
            </a:ext>
          </a:extLst>
        </p:cNvPr>
        <p:cNvGrpSpPr/>
        <p:nvPr/>
      </p:nvGrpSpPr>
      <p:grpSpPr>
        <a:xfrm>
          <a:off x="0" y="0"/>
          <a:ext cx="0" cy="0"/>
          <a:chOff x="0" y="0"/>
          <a:chExt cx="0" cy="0"/>
        </a:xfrm>
      </p:grpSpPr>
      <p:sp useBgFill="1">
        <p:nvSpPr>
          <p:cNvPr id="4622" name="Rectangle 462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623" name="Rectangle 4622">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624" name="Top Left">
            <a:extLst>
              <a:ext uri="{FF2B5EF4-FFF2-40B4-BE49-F238E27FC236}">
                <a16:creationId xmlns:a16="http://schemas.microsoft.com/office/drawing/2014/main" id="{DC655204-C06A-4A55-9BB4-C79C4AF9D6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625" name="Freeform: Shape 4601">
              <a:extLst>
                <a:ext uri="{FF2B5EF4-FFF2-40B4-BE49-F238E27FC236}">
                  <a16:creationId xmlns:a16="http://schemas.microsoft.com/office/drawing/2014/main" id="{F83BC876-5C0C-438A-8928-B1EC2E1E4D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626" name="Freeform: Shape 4602">
              <a:extLst>
                <a:ext uri="{FF2B5EF4-FFF2-40B4-BE49-F238E27FC236}">
                  <a16:creationId xmlns:a16="http://schemas.microsoft.com/office/drawing/2014/main" id="{B9B3EEC1-86B7-4DB1-AB38-E2D749392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627" name="Freeform: Shape 4603">
              <a:extLst>
                <a:ext uri="{FF2B5EF4-FFF2-40B4-BE49-F238E27FC236}">
                  <a16:creationId xmlns:a16="http://schemas.microsoft.com/office/drawing/2014/main" id="{BEB2CD0B-3D3E-4CF3-92F5-7AE77C22C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628" name="Freeform: Shape 4604">
              <a:extLst>
                <a:ext uri="{FF2B5EF4-FFF2-40B4-BE49-F238E27FC236}">
                  <a16:creationId xmlns:a16="http://schemas.microsoft.com/office/drawing/2014/main" id="{01561934-15F2-4620-A65F-28EB73CD7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629" name="Freeform: Shape 4605">
              <a:extLst>
                <a:ext uri="{FF2B5EF4-FFF2-40B4-BE49-F238E27FC236}">
                  <a16:creationId xmlns:a16="http://schemas.microsoft.com/office/drawing/2014/main" id="{DB9278E2-D464-4DE2-B229-D3D02ED2B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630" name="Freeform: Shape 4606">
              <a:extLst>
                <a:ext uri="{FF2B5EF4-FFF2-40B4-BE49-F238E27FC236}">
                  <a16:creationId xmlns:a16="http://schemas.microsoft.com/office/drawing/2014/main" id="{67AA3CE0-412D-4C03-9203-878479E0A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631" name="Freeform: Shape 4607">
              <a:extLst>
                <a:ext uri="{FF2B5EF4-FFF2-40B4-BE49-F238E27FC236}">
                  <a16:creationId xmlns:a16="http://schemas.microsoft.com/office/drawing/2014/main" id="{85785346-E446-47E2-B3DD-C1C561E68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632" name="Freeform: Shape 4608">
              <a:extLst>
                <a:ext uri="{FF2B5EF4-FFF2-40B4-BE49-F238E27FC236}">
                  <a16:creationId xmlns:a16="http://schemas.microsoft.com/office/drawing/2014/main" id="{0F6388E0-BD20-4901-B128-88D3D56A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3" name="Titre 2">
            <a:extLst>
              <a:ext uri="{FF2B5EF4-FFF2-40B4-BE49-F238E27FC236}">
                <a16:creationId xmlns:a16="http://schemas.microsoft.com/office/drawing/2014/main" id="{5ECD5E8A-82A3-81FB-8F93-C82D60C886CB}"/>
              </a:ext>
            </a:extLst>
          </p:cNvPr>
          <p:cNvSpPr>
            <a:spLocks noGrp="1"/>
          </p:cNvSpPr>
          <p:nvPr>
            <p:ph type="title"/>
          </p:nvPr>
        </p:nvSpPr>
        <p:spPr>
          <a:xfrm>
            <a:off x="1559012" y="274615"/>
            <a:ext cx="9393982" cy="909124"/>
          </a:xfrm>
        </p:spPr>
        <p:txBody>
          <a:bodyPr vert="horz" lIns="91440" tIns="45720" rIns="91440" bIns="45720" rtlCol="0" anchor="ctr">
            <a:normAutofit/>
          </a:bodyPr>
          <a:lstStyle/>
          <a:p>
            <a:r>
              <a:rPr lang="fr-FR" dirty="0">
                <a:solidFill>
                  <a:srgbClr val="000000"/>
                </a:solidFill>
                <a:latin typeface="Calibri" panose="020F0502020204030204" pitchFamily="34" charset="0"/>
              </a:rPr>
              <a:t>Système de Traitement des Bagages </a:t>
            </a:r>
            <a:endParaRPr lang="en-US" kern="1200" dirty="0">
              <a:solidFill>
                <a:schemeClr val="tx2"/>
              </a:solidFill>
              <a:latin typeface="+mj-lt"/>
              <a:ea typeface="+mj-ea"/>
              <a:cs typeface="+mj-cs"/>
            </a:endParaRPr>
          </a:p>
        </p:txBody>
      </p:sp>
      <p:grpSp>
        <p:nvGrpSpPr>
          <p:cNvPr id="4633" name="Bottom Right">
            <a:extLst>
              <a:ext uri="{FF2B5EF4-FFF2-40B4-BE49-F238E27FC236}">
                <a16:creationId xmlns:a16="http://schemas.microsoft.com/office/drawing/2014/main" id="{4C476EAB-383B-48F9-B661-B049EB50AE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4612" name="Freeform: Shape 4611">
              <a:extLst>
                <a:ext uri="{FF2B5EF4-FFF2-40B4-BE49-F238E27FC236}">
                  <a16:creationId xmlns:a16="http://schemas.microsoft.com/office/drawing/2014/main" id="{3045FFB7-76A2-4C6F-A15F-23BF1597C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634" name="Graphic 157">
              <a:extLst>
                <a:ext uri="{FF2B5EF4-FFF2-40B4-BE49-F238E27FC236}">
                  <a16:creationId xmlns:a16="http://schemas.microsoft.com/office/drawing/2014/main" id="{F4E5EB5B-D417-4B20-9CBE-F3DCCA5F3D0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635" name="Freeform: Shape 4614">
                <a:extLst>
                  <a:ext uri="{FF2B5EF4-FFF2-40B4-BE49-F238E27FC236}">
                    <a16:creationId xmlns:a16="http://schemas.microsoft.com/office/drawing/2014/main" id="{56643958-DAAD-4611-BCC7-9BDB5917C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4636" name="Freeform: Shape 4615">
                <a:extLst>
                  <a:ext uri="{FF2B5EF4-FFF2-40B4-BE49-F238E27FC236}">
                    <a16:creationId xmlns:a16="http://schemas.microsoft.com/office/drawing/2014/main" id="{263D00C7-B9D3-4681-8C55-F137CBD36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637" name="Freeform: Shape 4616">
                <a:extLst>
                  <a:ext uri="{FF2B5EF4-FFF2-40B4-BE49-F238E27FC236}">
                    <a16:creationId xmlns:a16="http://schemas.microsoft.com/office/drawing/2014/main" id="{0539B678-9BB9-4639-B9A4-4511639BB4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4638" name="Freeform: Shape 4617">
                <a:extLst>
                  <a:ext uri="{FF2B5EF4-FFF2-40B4-BE49-F238E27FC236}">
                    <a16:creationId xmlns:a16="http://schemas.microsoft.com/office/drawing/2014/main" id="{C14F8CDF-D0D2-43AD-A7AB-0871C24A6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639" name="Freeform: Shape 4618">
                <a:extLst>
                  <a:ext uri="{FF2B5EF4-FFF2-40B4-BE49-F238E27FC236}">
                    <a16:creationId xmlns:a16="http://schemas.microsoft.com/office/drawing/2014/main" id="{25D54C27-D98D-4E8C-87BD-E0ECAB3BA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640" name="Freeform: Shape 4619">
                <a:extLst>
                  <a:ext uri="{FF2B5EF4-FFF2-40B4-BE49-F238E27FC236}">
                    <a16:creationId xmlns:a16="http://schemas.microsoft.com/office/drawing/2014/main" id="{CA10EDED-B646-4197-BF0C-C4A83018BA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621" name="Freeform: Shape 4620">
                <a:extLst>
                  <a:ext uri="{FF2B5EF4-FFF2-40B4-BE49-F238E27FC236}">
                    <a16:creationId xmlns:a16="http://schemas.microsoft.com/office/drawing/2014/main" id="{B9B3D029-DC96-4655-89E2-D9387B3D56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4641" name="Freeform: Shape 4613">
              <a:extLst>
                <a:ext uri="{FF2B5EF4-FFF2-40B4-BE49-F238E27FC236}">
                  <a16:creationId xmlns:a16="http://schemas.microsoft.com/office/drawing/2014/main" id="{EF12D98D-E6A5-437D-830E-C5C0E7ACE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7" name="Titre 2">
            <a:extLst>
              <a:ext uri="{FF2B5EF4-FFF2-40B4-BE49-F238E27FC236}">
                <a16:creationId xmlns:a16="http://schemas.microsoft.com/office/drawing/2014/main" id="{2247AC9B-C322-4818-98E9-5C6B63A2A816}"/>
              </a:ext>
            </a:extLst>
          </p:cNvPr>
          <p:cNvSpPr txBox="1">
            <a:spLocks/>
          </p:cNvSpPr>
          <p:nvPr/>
        </p:nvSpPr>
        <p:spPr>
          <a:xfrm>
            <a:off x="448460" y="3188692"/>
            <a:ext cx="4987809" cy="1475558"/>
          </a:xfrm>
          <a:prstGeom prst="rect">
            <a:avLst/>
          </a:prstGeom>
        </p:spPr>
        <p:txBody>
          <a:bodyPr vert="horz" lIns="91440" tIns="45720" rIns="91440" bIns="45720" rtlCol="0" anchor="ctr">
            <a:normAutofit fontScale="97500"/>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endParaRPr lang="en-US" dirty="0"/>
          </a:p>
        </p:txBody>
      </p:sp>
      <p:graphicFrame>
        <p:nvGraphicFramePr>
          <p:cNvPr id="11" name="Tableau 10">
            <a:extLst>
              <a:ext uri="{FF2B5EF4-FFF2-40B4-BE49-F238E27FC236}">
                <a16:creationId xmlns:a16="http://schemas.microsoft.com/office/drawing/2014/main" id="{E67249A9-9E70-49E5-B154-7AE429DCFAB2}"/>
              </a:ext>
            </a:extLst>
          </p:cNvPr>
          <p:cNvGraphicFramePr>
            <a:graphicFrameLocks noGrp="1"/>
          </p:cNvGraphicFramePr>
          <p:nvPr>
            <p:extLst>
              <p:ext uri="{D42A27DB-BD31-4B8C-83A1-F6EECF244321}">
                <p14:modId xmlns:p14="http://schemas.microsoft.com/office/powerpoint/2010/main" val="1558286809"/>
              </p:ext>
            </p:extLst>
          </p:nvPr>
        </p:nvGraphicFramePr>
        <p:xfrm>
          <a:off x="556896" y="1504040"/>
          <a:ext cx="11186643" cy="4570481"/>
        </p:xfrm>
        <a:graphic>
          <a:graphicData uri="http://schemas.openxmlformats.org/drawingml/2006/table">
            <a:tbl>
              <a:tblPr>
                <a:tableStyleId>{BC89EF96-8CEA-46FF-86C4-4CE0E7609802}</a:tableStyleId>
              </a:tblPr>
              <a:tblGrid>
                <a:gridCol w="2464611">
                  <a:extLst>
                    <a:ext uri="{9D8B030D-6E8A-4147-A177-3AD203B41FA5}">
                      <a16:colId xmlns:a16="http://schemas.microsoft.com/office/drawing/2014/main" val="1710253504"/>
                    </a:ext>
                  </a:extLst>
                </a:gridCol>
                <a:gridCol w="2498961">
                  <a:extLst>
                    <a:ext uri="{9D8B030D-6E8A-4147-A177-3AD203B41FA5}">
                      <a16:colId xmlns:a16="http://schemas.microsoft.com/office/drawing/2014/main" val="3058364719"/>
                    </a:ext>
                  </a:extLst>
                </a:gridCol>
                <a:gridCol w="2498961">
                  <a:extLst>
                    <a:ext uri="{9D8B030D-6E8A-4147-A177-3AD203B41FA5}">
                      <a16:colId xmlns:a16="http://schemas.microsoft.com/office/drawing/2014/main" val="3872729078"/>
                    </a:ext>
                  </a:extLst>
                </a:gridCol>
                <a:gridCol w="1743262">
                  <a:extLst>
                    <a:ext uri="{9D8B030D-6E8A-4147-A177-3AD203B41FA5}">
                      <a16:colId xmlns:a16="http://schemas.microsoft.com/office/drawing/2014/main" val="368740960"/>
                    </a:ext>
                  </a:extLst>
                </a:gridCol>
                <a:gridCol w="1980848">
                  <a:extLst>
                    <a:ext uri="{9D8B030D-6E8A-4147-A177-3AD203B41FA5}">
                      <a16:colId xmlns:a16="http://schemas.microsoft.com/office/drawing/2014/main" val="320444522"/>
                    </a:ext>
                  </a:extLst>
                </a:gridCol>
              </a:tblGrid>
              <a:tr h="243604">
                <a:tc>
                  <a:txBody>
                    <a:bodyPr/>
                    <a:lstStyle/>
                    <a:p>
                      <a:pPr algn="ctr" fontAlgn="ctr"/>
                      <a:r>
                        <a:rPr lang="fr-MA" sz="1000" b="1" u="none" strike="noStrike" dirty="0">
                          <a:solidFill>
                            <a:srgbClr val="000000"/>
                          </a:solidFill>
                          <a:effectLst/>
                        </a:rPr>
                        <a:t>FAMILLE</a:t>
                      </a:r>
                      <a:endParaRPr lang="fr-MA" sz="1000" b="1" i="0" u="none" strike="noStrike" dirty="0">
                        <a:solidFill>
                          <a:srgbClr val="000000"/>
                        </a:solidFill>
                        <a:effectLst/>
                        <a:latin typeface="Calibri" panose="020F0502020204030204" pitchFamily="34" charset="0"/>
                      </a:endParaRPr>
                    </a:p>
                  </a:txBody>
                  <a:tcPr marL="8081" marR="8081" marT="8081" marB="0" anchor="ctr">
                    <a:solidFill>
                      <a:schemeClr val="accent1">
                        <a:lumMod val="40000"/>
                        <a:lumOff val="60000"/>
                      </a:schemeClr>
                    </a:solidFill>
                  </a:tcPr>
                </a:tc>
                <a:tc>
                  <a:txBody>
                    <a:bodyPr/>
                    <a:lstStyle/>
                    <a:p>
                      <a:pPr algn="ctr" fontAlgn="ctr"/>
                      <a:r>
                        <a:rPr lang="fr-MA" sz="1000" b="1" u="none" strike="noStrike" dirty="0">
                          <a:solidFill>
                            <a:srgbClr val="000000"/>
                          </a:solidFill>
                          <a:effectLst/>
                        </a:rPr>
                        <a:t>équipement</a:t>
                      </a:r>
                      <a:endParaRPr lang="fr-MA" sz="1000" b="1" i="0" u="none" strike="noStrike" dirty="0">
                        <a:solidFill>
                          <a:srgbClr val="000000"/>
                        </a:solidFill>
                        <a:effectLst/>
                        <a:latin typeface="Calibri" panose="020F0502020204030204" pitchFamily="34" charset="0"/>
                      </a:endParaRPr>
                    </a:p>
                  </a:txBody>
                  <a:tcPr marL="8081" marR="8081" marT="8081" marB="0" anchor="ctr">
                    <a:solidFill>
                      <a:schemeClr val="accent1">
                        <a:lumMod val="40000"/>
                        <a:lumOff val="60000"/>
                      </a:schemeClr>
                    </a:solidFill>
                  </a:tcPr>
                </a:tc>
                <a:tc>
                  <a:txBody>
                    <a:bodyPr/>
                    <a:lstStyle/>
                    <a:p>
                      <a:pPr algn="ctr" fontAlgn="ctr"/>
                      <a:r>
                        <a:rPr lang="fr-MA" sz="1000" b="1" u="none" strike="noStrike" dirty="0">
                          <a:solidFill>
                            <a:srgbClr val="000000"/>
                          </a:solidFill>
                          <a:effectLst/>
                        </a:rPr>
                        <a:t>EMPLACEMENT</a:t>
                      </a:r>
                      <a:endParaRPr lang="fr-MA" sz="1000" b="1" i="0" u="none" strike="noStrike" dirty="0">
                        <a:solidFill>
                          <a:srgbClr val="000000"/>
                        </a:solidFill>
                        <a:effectLst/>
                        <a:latin typeface="Calibri" panose="020F0502020204030204" pitchFamily="34" charset="0"/>
                      </a:endParaRPr>
                    </a:p>
                  </a:txBody>
                  <a:tcPr marL="8081" marR="8081" marT="8081" marB="0" anchor="ctr">
                    <a:solidFill>
                      <a:schemeClr val="accent1">
                        <a:lumMod val="40000"/>
                        <a:lumOff val="60000"/>
                      </a:schemeClr>
                    </a:solidFill>
                  </a:tcPr>
                </a:tc>
                <a:tc>
                  <a:txBody>
                    <a:bodyPr/>
                    <a:lstStyle/>
                    <a:p>
                      <a:pPr algn="ctr" fontAlgn="ctr"/>
                      <a:r>
                        <a:rPr lang="fr-FR" sz="1000" b="1" u="none" strike="noStrike" dirty="0">
                          <a:solidFill>
                            <a:srgbClr val="000000"/>
                          </a:solidFill>
                          <a:effectLst/>
                        </a:rPr>
                        <a:t>Date de mise en service</a:t>
                      </a:r>
                      <a:endParaRPr lang="fr-FR" sz="1000" b="1" i="0" u="none" strike="noStrike" dirty="0">
                        <a:solidFill>
                          <a:srgbClr val="000000"/>
                        </a:solidFill>
                        <a:effectLst/>
                        <a:latin typeface="Calibri" panose="020F0502020204030204" pitchFamily="34" charset="0"/>
                      </a:endParaRPr>
                    </a:p>
                  </a:txBody>
                  <a:tcPr marL="8081" marR="8081" marT="8081" marB="0" anchor="ctr">
                    <a:solidFill>
                      <a:schemeClr val="accent1">
                        <a:lumMod val="40000"/>
                        <a:lumOff val="60000"/>
                      </a:schemeClr>
                    </a:solidFill>
                  </a:tcPr>
                </a:tc>
                <a:tc>
                  <a:txBody>
                    <a:bodyPr/>
                    <a:lstStyle/>
                    <a:p>
                      <a:pPr algn="ctr" fontAlgn="ctr"/>
                      <a:r>
                        <a:rPr lang="fr-MA" sz="1000" b="1" u="none" strike="noStrike" dirty="0">
                          <a:solidFill>
                            <a:srgbClr val="000000"/>
                          </a:solidFill>
                          <a:effectLst/>
                        </a:rPr>
                        <a:t>Etat</a:t>
                      </a:r>
                      <a:endParaRPr lang="fr-MA" sz="1000" b="1" i="0" u="none" strike="noStrike" dirty="0">
                        <a:solidFill>
                          <a:srgbClr val="000000"/>
                        </a:solidFill>
                        <a:effectLst/>
                        <a:latin typeface="Calibri" panose="020F0502020204030204" pitchFamily="34" charset="0"/>
                      </a:endParaRPr>
                    </a:p>
                  </a:txBody>
                  <a:tcPr marL="8081" marR="8081" marT="8081" marB="0" anchor="ctr">
                    <a:solidFill>
                      <a:schemeClr val="accent1">
                        <a:lumMod val="40000"/>
                        <a:lumOff val="60000"/>
                      </a:schemeClr>
                    </a:solidFill>
                  </a:tcPr>
                </a:tc>
                <a:extLst>
                  <a:ext uri="{0D108BD9-81ED-4DB2-BD59-A6C34878D82A}">
                    <a16:rowId xmlns:a16="http://schemas.microsoft.com/office/drawing/2014/main" val="1716428993"/>
                  </a:ext>
                </a:extLst>
              </a:tr>
              <a:tr h="232005">
                <a:tc>
                  <a:txBody>
                    <a:bodyPr/>
                    <a:lstStyle/>
                    <a:p>
                      <a:pPr algn="ctr" fontAlgn="ctr"/>
                      <a:r>
                        <a:rPr lang="fr-FR" sz="900" b="0" u="none" strike="noStrike" dirty="0">
                          <a:solidFill>
                            <a:srgbClr val="000000"/>
                          </a:solidFill>
                          <a:effectLst/>
                        </a:rPr>
                        <a:t> Système de Traitement des Bagages  </a:t>
                      </a:r>
                      <a:endParaRPr lang="fr-FR" sz="900" b="0" i="0" u="none" strike="noStrike" dirty="0">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BASCULE FEMA Type B200</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b"/>
                      <a:r>
                        <a:rPr lang="fr-MA" sz="900" b="0" u="none" strike="noStrike" dirty="0">
                          <a:solidFill>
                            <a:srgbClr val="000000"/>
                          </a:solidFill>
                          <a:effectLst/>
                        </a:rPr>
                        <a:t>Comptoir d'enregistrement</a:t>
                      </a:r>
                      <a:endParaRPr lang="fr-MA" sz="900" b="0" i="0" u="none" strike="noStrike" dirty="0">
                        <a:solidFill>
                          <a:srgbClr val="000000"/>
                        </a:solidFill>
                        <a:effectLst/>
                        <a:latin typeface="Calibri" panose="020F0502020204030204" pitchFamily="34" charset="0"/>
                      </a:endParaRPr>
                    </a:p>
                  </a:txBody>
                  <a:tcPr marL="8081" marR="8081" marT="8081" marB="0" anchor="b"/>
                </a:tc>
                <a:tc>
                  <a:txBody>
                    <a:bodyPr/>
                    <a:lstStyle/>
                    <a:p>
                      <a:pPr algn="ctr" fontAlgn="ctr"/>
                      <a:r>
                        <a:rPr lang="fr-MA" sz="900" b="0" u="none" strike="noStrike">
                          <a:solidFill>
                            <a:srgbClr val="000000"/>
                          </a:solidFill>
                          <a:effectLst/>
                        </a:rPr>
                        <a:t>2009</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OPÉRATIONNEL</a:t>
                      </a:r>
                      <a:endParaRPr lang="fr-MA" sz="900" b="0" i="0" u="none" strike="noStrike">
                        <a:solidFill>
                          <a:srgbClr val="000000"/>
                        </a:solidFill>
                        <a:effectLst/>
                        <a:latin typeface="Calibri" panose="020F0502020204030204" pitchFamily="34" charset="0"/>
                      </a:endParaRPr>
                    </a:p>
                  </a:txBody>
                  <a:tcPr marL="8081" marR="8081" marT="8081" marB="0" anchor="ctr"/>
                </a:tc>
                <a:extLst>
                  <a:ext uri="{0D108BD9-81ED-4DB2-BD59-A6C34878D82A}">
                    <a16:rowId xmlns:a16="http://schemas.microsoft.com/office/drawing/2014/main" val="2539974304"/>
                  </a:ext>
                </a:extLst>
              </a:tr>
              <a:tr h="232005">
                <a:tc>
                  <a:txBody>
                    <a:bodyPr/>
                    <a:lstStyle/>
                    <a:p>
                      <a:pPr algn="ctr" fontAlgn="ctr"/>
                      <a:r>
                        <a:rPr lang="fr-FR" sz="900" b="0" u="none" strike="noStrike">
                          <a:solidFill>
                            <a:srgbClr val="000000"/>
                          </a:solidFill>
                          <a:effectLst/>
                        </a:rPr>
                        <a:t> Système de Traitement des Bagages  </a:t>
                      </a:r>
                      <a:endParaRPr lang="fr-FR"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BASCULE FEMA Type B200</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b"/>
                      <a:r>
                        <a:rPr lang="fr-MA" sz="900" b="0" u="none" strike="noStrike" dirty="0">
                          <a:solidFill>
                            <a:srgbClr val="000000"/>
                          </a:solidFill>
                          <a:effectLst/>
                        </a:rPr>
                        <a:t>Comptoir d'enregistrement</a:t>
                      </a:r>
                      <a:endParaRPr lang="fr-MA" sz="900" b="0" i="0" u="none" strike="noStrike" dirty="0">
                        <a:solidFill>
                          <a:srgbClr val="000000"/>
                        </a:solidFill>
                        <a:effectLst/>
                        <a:latin typeface="Calibri" panose="020F0502020204030204" pitchFamily="34" charset="0"/>
                      </a:endParaRPr>
                    </a:p>
                  </a:txBody>
                  <a:tcPr marL="8081" marR="8081" marT="8081" marB="0" anchor="b"/>
                </a:tc>
                <a:tc>
                  <a:txBody>
                    <a:bodyPr/>
                    <a:lstStyle/>
                    <a:p>
                      <a:pPr algn="ctr" fontAlgn="ctr"/>
                      <a:r>
                        <a:rPr lang="fr-MA" sz="900" b="0" u="none" strike="noStrike">
                          <a:solidFill>
                            <a:srgbClr val="000000"/>
                          </a:solidFill>
                          <a:effectLst/>
                        </a:rPr>
                        <a:t>2009</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OPÉRATIONNEL</a:t>
                      </a:r>
                      <a:endParaRPr lang="fr-MA" sz="900" b="0" i="0" u="none" strike="noStrike">
                        <a:solidFill>
                          <a:srgbClr val="000000"/>
                        </a:solidFill>
                        <a:effectLst/>
                        <a:latin typeface="Calibri" panose="020F0502020204030204" pitchFamily="34" charset="0"/>
                      </a:endParaRPr>
                    </a:p>
                  </a:txBody>
                  <a:tcPr marL="8081" marR="8081" marT="8081" marB="0" anchor="ctr"/>
                </a:tc>
                <a:extLst>
                  <a:ext uri="{0D108BD9-81ED-4DB2-BD59-A6C34878D82A}">
                    <a16:rowId xmlns:a16="http://schemas.microsoft.com/office/drawing/2014/main" val="236472983"/>
                  </a:ext>
                </a:extLst>
              </a:tr>
              <a:tr h="232005">
                <a:tc>
                  <a:txBody>
                    <a:bodyPr/>
                    <a:lstStyle/>
                    <a:p>
                      <a:pPr algn="ctr" fontAlgn="ctr"/>
                      <a:r>
                        <a:rPr lang="fr-FR" sz="900" b="0" u="none" strike="noStrike">
                          <a:solidFill>
                            <a:srgbClr val="000000"/>
                          </a:solidFill>
                          <a:effectLst/>
                        </a:rPr>
                        <a:t> Système de Traitement des Bagages  </a:t>
                      </a:r>
                      <a:endParaRPr lang="fr-FR"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dirty="0">
                          <a:solidFill>
                            <a:srgbClr val="000000"/>
                          </a:solidFill>
                          <a:effectLst/>
                        </a:rPr>
                        <a:t>BASCULE FEMA Type B200</a:t>
                      </a:r>
                      <a:endParaRPr lang="fr-MA" sz="900" b="0" i="0" u="none" strike="noStrike" dirty="0">
                        <a:solidFill>
                          <a:srgbClr val="000000"/>
                        </a:solidFill>
                        <a:effectLst/>
                        <a:latin typeface="Calibri" panose="020F0502020204030204" pitchFamily="34" charset="0"/>
                      </a:endParaRPr>
                    </a:p>
                  </a:txBody>
                  <a:tcPr marL="8081" marR="8081" marT="8081" marB="0" anchor="ctr"/>
                </a:tc>
                <a:tc>
                  <a:txBody>
                    <a:bodyPr/>
                    <a:lstStyle/>
                    <a:p>
                      <a:pPr algn="ctr" fontAlgn="b"/>
                      <a:r>
                        <a:rPr lang="fr-MA" sz="900" b="0" u="none" strike="noStrike" dirty="0">
                          <a:solidFill>
                            <a:srgbClr val="000000"/>
                          </a:solidFill>
                          <a:effectLst/>
                        </a:rPr>
                        <a:t>Comptoir d'enregistrement</a:t>
                      </a:r>
                      <a:endParaRPr lang="fr-MA" sz="900" b="0" i="0" u="none" strike="noStrike" dirty="0">
                        <a:solidFill>
                          <a:srgbClr val="000000"/>
                        </a:solidFill>
                        <a:effectLst/>
                        <a:latin typeface="Calibri" panose="020F0502020204030204" pitchFamily="34" charset="0"/>
                      </a:endParaRPr>
                    </a:p>
                  </a:txBody>
                  <a:tcPr marL="8081" marR="8081" marT="8081" marB="0" anchor="b"/>
                </a:tc>
                <a:tc>
                  <a:txBody>
                    <a:bodyPr/>
                    <a:lstStyle/>
                    <a:p>
                      <a:pPr algn="ctr" fontAlgn="ctr"/>
                      <a:r>
                        <a:rPr lang="fr-MA" sz="900" b="0" u="none" strike="noStrike">
                          <a:solidFill>
                            <a:srgbClr val="000000"/>
                          </a:solidFill>
                          <a:effectLst/>
                        </a:rPr>
                        <a:t>2009</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OPÉRATIONNEL</a:t>
                      </a:r>
                      <a:endParaRPr lang="fr-MA" sz="900" b="0" i="0" u="none" strike="noStrike">
                        <a:solidFill>
                          <a:srgbClr val="000000"/>
                        </a:solidFill>
                        <a:effectLst/>
                        <a:latin typeface="Calibri" panose="020F0502020204030204" pitchFamily="34" charset="0"/>
                      </a:endParaRPr>
                    </a:p>
                  </a:txBody>
                  <a:tcPr marL="8081" marR="8081" marT="8081" marB="0" anchor="ctr"/>
                </a:tc>
                <a:extLst>
                  <a:ext uri="{0D108BD9-81ED-4DB2-BD59-A6C34878D82A}">
                    <a16:rowId xmlns:a16="http://schemas.microsoft.com/office/drawing/2014/main" val="2951708558"/>
                  </a:ext>
                </a:extLst>
              </a:tr>
              <a:tr h="232005">
                <a:tc>
                  <a:txBody>
                    <a:bodyPr/>
                    <a:lstStyle/>
                    <a:p>
                      <a:pPr algn="ctr" fontAlgn="ctr"/>
                      <a:r>
                        <a:rPr lang="fr-FR" sz="900" b="0" u="none" strike="noStrike">
                          <a:solidFill>
                            <a:srgbClr val="000000"/>
                          </a:solidFill>
                          <a:effectLst/>
                        </a:rPr>
                        <a:t> Système de Traitement des Bagages  </a:t>
                      </a:r>
                      <a:endParaRPr lang="fr-FR"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BASCULE FEMA Type B200</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b"/>
                      <a:r>
                        <a:rPr lang="fr-MA" sz="900" b="0" u="none" strike="noStrike">
                          <a:solidFill>
                            <a:srgbClr val="000000"/>
                          </a:solidFill>
                          <a:effectLst/>
                        </a:rPr>
                        <a:t>Comptoir d'enregistrement</a:t>
                      </a:r>
                      <a:endParaRPr lang="fr-MA" sz="900" b="0" i="0" u="none" strike="noStrike">
                        <a:solidFill>
                          <a:srgbClr val="000000"/>
                        </a:solidFill>
                        <a:effectLst/>
                        <a:latin typeface="Calibri" panose="020F0502020204030204" pitchFamily="34" charset="0"/>
                      </a:endParaRPr>
                    </a:p>
                  </a:txBody>
                  <a:tcPr marL="8081" marR="8081" marT="8081" marB="0" anchor="b"/>
                </a:tc>
                <a:tc>
                  <a:txBody>
                    <a:bodyPr/>
                    <a:lstStyle/>
                    <a:p>
                      <a:pPr algn="ctr" fontAlgn="ctr"/>
                      <a:r>
                        <a:rPr lang="fr-MA" sz="900" b="0" u="none" strike="noStrike">
                          <a:solidFill>
                            <a:srgbClr val="000000"/>
                          </a:solidFill>
                          <a:effectLst/>
                        </a:rPr>
                        <a:t>2009</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OPÉRATIONNEL</a:t>
                      </a:r>
                      <a:endParaRPr lang="fr-MA" sz="900" b="0" i="0" u="none" strike="noStrike">
                        <a:solidFill>
                          <a:srgbClr val="000000"/>
                        </a:solidFill>
                        <a:effectLst/>
                        <a:latin typeface="Calibri" panose="020F0502020204030204" pitchFamily="34" charset="0"/>
                      </a:endParaRPr>
                    </a:p>
                  </a:txBody>
                  <a:tcPr marL="8081" marR="8081" marT="8081" marB="0" anchor="ctr"/>
                </a:tc>
                <a:extLst>
                  <a:ext uri="{0D108BD9-81ED-4DB2-BD59-A6C34878D82A}">
                    <a16:rowId xmlns:a16="http://schemas.microsoft.com/office/drawing/2014/main" val="3755428625"/>
                  </a:ext>
                </a:extLst>
              </a:tr>
              <a:tr h="232005">
                <a:tc>
                  <a:txBody>
                    <a:bodyPr/>
                    <a:lstStyle/>
                    <a:p>
                      <a:pPr algn="ctr" fontAlgn="ctr"/>
                      <a:r>
                        <a:rPr lang="fr-FR" sz="900" b="0" u="none" strike="noStrike" dirty="0">
                          <a:solidFill>
                            <a:srgbClr val="000000"/>
                          </a:solidFill>
                          <a:effectLst/>
                        </a:rPr>
                        <a:t> Système de Traitement des Bagages  </a:t>
                      </a:r>
                      <a:endParaRPr lang="fr-FR" sz="900" b="0" i="0" u="none" strike="noStrike" dirty="0">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BASCULE FEMA Type B200</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b"/>
                      <a:r>
                        <a:rPr lang="fr-MA" sz="900" b="0" u="none" strike="noStrike">
                          <a:solidFill>
                            <a:srgbClr val="000000"/>
                          </a:solidFill>
                          <a:effectLst/>
                        </a:rPr>
                        <a:t>Comptoir d'enregistrement</a:t>
                      </a:r>
                      <a:endParaRPr lang="fr-MA" sz="900" b="0" i="0" u="none" strike="noStrike">
                        <a:solidFill>
                          <a:srgbClr val="000000"/>
                        </a:solidFill>
                        <a:effectLst/>
                        <a:latin typeface="Calibri" panose="020F0502020204030204" pitchFamily="34" charset="0"/>
                      </a:endParaRPr>
                    </a:p>
                  </a:txBody>
                  <a:tcPr marL="8081" marR="8081" marT="8081" marB="0" anchor="b"/>
                </a:tc>
                <a:tc>
                  <a:txBody>
                    <a:bodyPr/>
                    <a:lstStyle/>
                    <a:p>
                      <a:pPr algn="ctr" fontAlgn="ctr"/>
                      <a:r>
                        <a:rPr lang="fr-MA" sz="900" b="0" u="none" strike="noStrike">
                          <a:solidFill>
                            <a:srgbClr val="000000"/>
                          </a:solidFill>
                          <a:effectLst/>
                        </a:rPr>
                        <a:t>2009</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OPÉRATIONNEL</a:t>
                      </a:r>
                      <a:endParaRPr lang="fr-MA" sz="900" b="0" i="0" u="none" strike="noStrike">
                        <a:solidFill>
                          <a:srgbClr val="000000"/>
                        </a:solidFill>
                        <a:effectLst/>
                        <a:latin typeface="Calibri" panose="020F0502020204030204" pitchFamily="34" charset="0"/>
                      </a:endParaRPr>
                    </a:p>
                  </a:txBody>
                  <a:tcPr marL="8081" marR="8081" marT="8081" marB="0" anchor="ctr"/>
                </a:tc>
                <a:extLst>
                  <a:ext uri="{0D108BD9-81ED-4DB2-BD59-A6C34878D82A}">
                    <a16:rowId xmlns:a16="http://schemas.microsoft.com/office/drawing/2014/main" val="2495248061"/>
                  </a:ext>
                </a:extLst>
              </a:tr>
              <a:tr h="243604">
                <a:tc>
                  <a:txBody>
                    <a:bodyPr/>
                    <a:lstStyle/>
                    <a:p>
                      <a:pPr algn="ctr" fontAlgn="ctr"/>
                      <a:r>
                        <a:rPr lang="fr-FR" sz="900" b="0" u="none" strike="noStrike">
                          <a:solidFill>
                            <a:srgbClr val="000000"/>
                          </a:solidFill>
                          <a:effectLst/>
                        </a:rPr>
                        <a:t> Système de Traitement des Bagages  </a:t>
                      </a:r>
                      <a:endParaRPr lang="fr-FR"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Collecteur 9 m </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dirty="0">
                          <a:solidFill>
                            <a:srgbClr val="000000"/>
                          </a:solidFill>
                          <a:effectLst/>
                        </a:rPr>
                        <a:t>DEPART</a:t>
                      </a:r>
                      <a:endParaRPr lang="fr-MA" sz="900" b="0" i="0" u="none" strike="noStrike" dirty="0">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2009</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OPÉRATIONNEL</a:t>
                      </a:r>
                      <a:endParaRPr lang="fr-MA" sz="900" b="0" i="0" u="none" strike="noStrike">
                        <a:solidFill>
                          <a:srgbClr val="000000"/>
                        </a:solidFill>
                        <a:effectLst/>
                        <a:latin typeface="Calibri" panose="020F0502020204030204" pitchFamily="34" charset="0"/>
                      </a:endParaRPr>
                    </a:p>
                  </a:txBody>
                  <a:tcPr marL="8081" marR="8081" marT="8081" marB="0" anchor="ctr"/>
                </a:tc>
                <a:extLst>
                  <a:ext uri="{0D108BD9-81ED-4DB2-BD59-A6C34878D82A}">
                    <a16:rowId xmlns:a16="http://schemas.microsoft.com/office/drawing/2014/main" val="377631833"/>
                  </a:ext>
                </a:extLst>
              </a:tr>
              <a:tr h="243604">
                <a:tc>
                  <a:txBody>
                    <a:bodyPr/>
                    <a:lstStyle/>
                    <a:p>
                      <a:pPr algn="ctr" fontAlgn="ctr"/>
                      <a:r>
                        <a:rPr lang="fr-FR" sz="900" b="0" u="none" strike="noStrike">
                          <a:solidFill>
                            <a:srgbClr val="000000"/>
                          </a:solidFill>
                          <a:effectLst/>
                        </a:rPr>
                        <a:t> Système de Traitement des Bagages  </a:t>
                      </a:r>
                      <a:endParaRPr lang="fr-FR"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Convoyeur d’acheminement  3.70 m </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DEPART</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2009</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OPÉRATIONNEL</a:t>
                      </a:r>
                      <a:endParaRPr lang="fr-MA" sz="900" b="0" i="0" u="none" strike="noStrike">
                        <a:solidFill>
                          <a:srgbClr val="000000"/>
                        </a:solidFill>
                        <a:effectLst/>
                        <a:latin typeface="Calibri" panose="020F0502020204030204" pitchFamily="34" charset="0"/>
                      </a:endParaRPr>
                    </a:p>
                  </a:txBody>
                  <a:tcPr marL="8081" marR="8081" marT="8081" marB="0" anchor="ctr"/>
                </a:tc>
                <a:extLst>
                  <a:ext uri="{0D108BD9-81ED-4DB2-BD59-A6C34878D82A}">
                    <a16:rowId xmlns:a16="http://schemas.microsoft.com/office/drawing/2014/main" val="3266867047"/>
                  </a:ext>
                </a:extLst>
              </a:tr>
              <a:tr h="243604">
                <a:tc>
                  <a:txBody>
                    <a:bodyPr/>
                    <a:lstStyle/>
                    <a:p>
                      <a:pPr algn="ctr" fontAlgn="ctr"/>
                      <a:r>
                        <a:rPr lang="fr-FR" sz="900" b="0" u="none" strike="noStrike">
                          <a:solidFill>
                            <a:srgbClr val="000000"/>
                          </a:solidFill>
                          <a:effectLst/>
                        </a:rPr>
                        <a:t> Système de Traitement des Bagages  </a:t>
                      </a:r>
                      <a:endParaRPr lang="fr-FR"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Convoyeur d’acheminement  2.5 m</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DEPART</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2009</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OPÉRATIONNEL</a:t>
                      </a:r>
                      <a:endParaRPr lang="fr-MA" sz="900" b="0" i="0" u="none" strike="noStrike">
                        <a:solidFill>
                          <a:srgbClr val="000000"/>
                        </a:solidFill>
                        <a:effectLst/>
                        <a:latin typeface="Calibri" panose="020F0502020204030204" pitchFamily="34" charset="0"/>
                      </a:endParaRPr>
                    </a:p>
                  </a:txBody>
                  <a:tcPr marL="8081" marR="8081" marT="8081" marB="0" anchor="ctr"/>
                </a:tc>
                <a:extLst>
                  <a:ext uri="{0D108BD9-81ED-4DB2-BD59-A6C34878D82A}">
                    <a16:rowId xmlns:a16="http://schemas.microsoft.com/office/drawing/2014/main" val="1959817685"/>
                  </a:ext>
                </a:extLst>
              </a:tr>
              <a:tr h="243604">
                <a:tc>
                  <a:txBody>
                    <a:bodyPr/>
                    <a:lstStyle/>
                    <a:p>
                      <a:pPr algn="ctr" fontAlgn="ctr"/>
                      <a:r>
                        <a:rPr lang="fr-FR" sz="900" b="0" u="none" strike="noStrike">
                          <a:solidFill>
                            <a:srgbClr val="000000"/>
                          </a:solidFill>
                          <a:effectLst/>
                        </a:rPr>
                        <a:t> Système de Traitement des Bagages  </a:t>
                      </a:r>
                      <a:endParaRPr lang="fr-FR"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FR" sz="900" b="0" u="none" strike="noStrike">
                          <a:solidFill>
                            <a:srgbClr val="000000"/>
                          </a:solidFill>
                          <a:effectLst/>
                        </a:rPr>
                        <a:t>Convoyeur en amant RX 1.20m </a:t>
                      </a:r>
                      <a:endParaRPr lang="fr-FR"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dirty="0">
                          <a:solidFill>
                            <a:srgbClr val="000000"/>
                          </a:solidFill>
                          <a:effectLst/>
                        </a:rPr>
                        <a:t>DEPART</a:t>
                      </a:r>
                      <a:endParaRPr lang="fr-MA" sz="900" b="0" i="0" u="none" strike="noStrike" dirty="0">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2009</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OPÉRATIONNEL</a:t>
                      </a:r>
                      <a:endParaRPr lang="fr-MA" sz="900" b="0" i="0" u="none" strike="noStrike">
                        <a:solidFill>
                          <a:srgbClr val="000000"/>
                        </a:solidFill>
                        <a:effectLst/>
                        <a:latin typeface="Calibri" panose="020F0502020204030204" pitchFamily="34" charset="0"/>
                      </a:endParaRPr>
                    </a:p>
                  </a:txBody>
                  <a:tcPr marL="8081" marR="8081" marT="8081" marB="0" anchor="ctr"/>
                </a:tc>
                <a:extLst>
                  <a:ext uri="{0D108BD9-81ED-4DB2-BD59-A6C34878D82A}">
                    <a16:rowId xmlns:a16="http://schemas.microsoft.com/office/drawing/2014/main" val="1942201822"/>
                  </a:ext>
                </a:extLst>
              </a:tr>
              <a:tr h="243604">
                <a:tc>
                  <a:txBody>
                    <a:bodyPr/>
                    <a:lstStyle/>
                    <a:p>
                      <a:pPr algn="ctr" fontAlgn="ctr"/>
                      <a:r>
                        <a:rPr lang="fr-FR" sz="900" b="0" u="none" strike="noStrike">
                          <a:solidFill>
                            <a:srgbClr val="000000"/>
                          </a:solidFill>
                          <a:effectLst/>
                        </a:rPr>
                        <a:t> Système de Traitement des Bagages  </a:t>
                      </a:r>
                      <a:endParaRPr lang="fr-FR"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Rideaux à larnières</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dirty="0">
                          <a:solidFill>
                            <a:srgbClr val="000000"/>
                          </a:solidFill>
                          <a:effectLst/>
                        </a:rPr>
                        <a:t>DEPART</a:t>
                      </a:r>
                      <a:endParaRPr lang="fr-MA" sz="900" b="0" i="0" u="none" strike="noStrike" dirty="0">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2009</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OPÉRATIONNEL</a:t>
                      </a:r>
                      <a:endParaRPr lang="fr-MA" sz="900" b="0" i="0" u="none" strike="noStrike">
                        <a:solidFill>
                          <a:srgbClr val="000000"/>
                        </a:solidFill>
                        <a:effectLst/>
                        <a:latin typeface="Calibri" panose="020F0502020204030204" pitchFamily="34" charset="0"/>
                      </a:endParaRPr>
                    </a:p>
                  </a:txBody>
                  <a:tcPr marL="8081" marR="8081" marT="8081" marB="0" anchor="ctr"/>
                </a:tc>
                <a:extLst>
                  <a:ext uri="{0D108BD9-81ED-4DB2-BD59-A6C34878D82A}">
                    <a16:rowId xmlns:a16="http://schemas.microsoft.com/office/drawing/2014/main" val="2995233724"/>
                  </a:ext>
                </a:extLst>
              </a:tr>
              <a:tr h="243604">
                <a:tc>
                  <a:txBody>
                    <a:bodyPr/>
                    <a:lstStyle/>
                    <a:p>
                      <a:pPr algn="ctr" fontAlgn="ctr"/>
                      <a:r>
                        <a:rPr lang="fr-FR" sz="900" b="0" u="none" strike="noStrike">
                          <a:solidFill>
                            <a:srgbClr val="000000"/>
                          </a:solidFill>
                          <a:effectLst/>
                        </a:rPr>
                        <a:t> Système de Traitement des Bagages  </a:t>
                      </a:r>
                      <a:endParaRPr lang="fr-FR"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Volets anti-intrusion</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DEPART</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2009</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OPÉRATIONNEL</a:t>
                      </a:r>
                      <a:endParaRPr lang="fr-MA" sz="900" b="0" i="0" u="none" strike="noStrike">
                        <a:solidFill>
                          <a:srgbClr val="000000"/>
                        </a:solidFill>
                        <a:effectLst/>
                        <a:latin typeface="Calibri" panose="020F0502020204030204" pitchFamily="34" charset="0"/>
                      </a:endParaRPr>
                    </a:p>
                  </a:txBody>
                  <a:tcPr marL="8081" marR="8081" marT="8081" marB="0" anchor="ctr"/>
                </a:tc>
                <a:extLst>
                  <a:ext uri="{0D108BD9-81ED-4DB2-BD59-A6C34878D82A}">
                    <a16:rowId xmlns:a16="http://schemas.microsoft.com/office/drawing/2014/main" val="435360872"/>
                  </a:ext>
                </a:extLst>
              </a:tr>
              <a:tr h="243604">
                <a:tc>
                  <a:txBody>
                    <a:bodyPr/>
                    <a:lstStyle/>
                    <a:p>
                      <a:pPr algn="ctr" fontAlgn="ctr"/>
                      <a:r>
                        <a:rPr lang="fr-FR" sz="900" b="0" u="none" strike="noStrike">
                          <a:solidFill>
                            <a:srgbClr val="000000"/>
                          </a:solidFill>
                          <a:effectLst/>
                        </a:rPr>
                        <a:t> Système de Traitement des Bagages  </a:t>
                      </a:r>
                      <a:endParaRPr lang="fr-FR"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Coffret électrique</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dirty="0">
                          <a:solidFill>
                            <a:srgbClr val="000000"/>
                          </a:solidFill>
                          <a:effectLst/>
                        </a:rPr>
                        <a:t>DEPART</a:t>
                      </a:r>
                      <a:endParaRPr lang="fr-MA" sz="900" b="0" i="0" u="none" strike="noStrike" dirty="0">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2009</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OPÉRATIONNEL</a:t>
                      </a:r>
                      <a:endParaRPr lang="fr-MA" sz="900" b="0" i="0" u="none" strike="noStrike">
                        <a:solidFill>
                          <a:srgbClr val="000000"/>
                        </a:solidFill>
                        <a:effectLst/>
                        <a:latin typeface="Calibri" panose="020F0502020204030204" pitchFamily="34" charset="0"/>
                      </a:endParaRPr>
                    </a:p>
                  </a:txBody>
                  <a:tcPr marL="8081" marR="8081" marT="8081" marB="0" anchor="ctr"/>
                </a:tc>
                <a:extLst>
                  <a:ext uri="{0D108BD9-81ED-4DB2-BD59-A6C34878D82A}">
                    <a16:rowId xmlns:a16="http://schemas.microsoft.com/office/drawing/2014/main" val="2859403163"/>
                  </a:ext>
                </a:extLst>
              </a:tr>
              <a:tr h="243604">
                <a:tc>
                  <a:txBody>
                    <a:bodyPr/>
                    <a:lstStyle/>
                    <a:p>
                      <a:pPr algn="ctr" fontAlgn="ctr"/>
                      <a:r>
                        <a:rPr lang="fr-FR" sz="900" b="0" u="none" strike="noStrike">
                          <a:solidFill>
                            <a:srgbClr val="000000"/>
                          </a:solidFill>
                          <a:effectLst/>
                        </a:rPr>
                        <a:t> Système de Traitement des Bagages  </a:t>
                      </a:r>
                      <a:endParaRPr lang="fr-FR"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Convoyeur collecteur 4m</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dirty="0">
                          <a:solidFill>
                            <a:srgbClr val="000000"/>
                          </a:solidFill>
                          <a:effectLst/>
                        </a:rPr>
                        <a:t>ARRIVEE</a:t>
                      </a:r>
                      <a:endParaRPr lang="fr-MA" sz="900" b="0" i="0" u="none" strike="noStrike" dirty="0">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2009</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OPÉRATIONNEL</a:t>
                      </a:r>
                      <a:endParaRPr lang="fr-MA" sz="900" b="0" i="0" u="none" strike="noStrike">
                        <a:solidFill>
                          <a:srgbClr val="000000"/>
                        </a:solidFill>
                        <a:effectLst/>
                        <a:latin typeface="Calibri" panose="020F0502020204030204" pitchFamily="34" charset="0"/>
                      </a:endParaRPr>
                    </a:p>
                  </a:txBody>
                  <a:tcPr marL="8081" marR="8081" marT="8081" marB="0" anchor="ctr"/>
                </a:tc>
                <a:extLst>
                  <a:ext uri="{0D108BD9-81ED-4DB2-BD59-A6C34878D82A}">
                    <a16:rowId xmlns:a16="http://schemas.microsoft.com/office/drawing/2014/main" val="3309782691"/>
                  </a:ext>
                </a:extLst>
              </a:tr>
              <a:tr h="243604">
                <a:tc>
                  <a:txBody>
                    <a:bodyPr/>
                    <a:lstStyle/>
                    <a:p>
                      <a:pPr algn="ctr" fontAlgn="ctr"/>
                      <a:r>
                        <a:rPr lang="fr-FR" sz="900" b="0" u="none" strike="noStrike">
                          <a:solidFill>
                            <a:srgbClr val="000000"/>
                          </a:solidFill>
                          <a:effectLst/>
                        </a:rPr>
                        <a:t> Système de Traitement des Bagages  </a:t>
                      </a:r>
                      <a:endParaRPr lang="fr-FR"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Convoyeur d’injection 3m</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ARRIVEE</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2009</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OPÉRATIONNEL</a:t>
                      </a:r>
                      <a:endParaRPr lang="fr-MA" sz="900" b="0" i="0" u="none" strike="noStrike">
                        <a:solidFill>
                          <a:srgbClr val="000000"/>
                        </a:solidFill>
                        <a:effectLst/>
                        <a:latin typeface="Calibri" panose="020F0502020204030204" pitchFamily="34" charset="0"/>
                      </a:endParaRPr>
                    </a:p>
                  </a:txBody>
                  <a:tcPr marL="8081" marR="8081" marT="8081" marB="0" anchor="ctr"/>
                </a:tc>
                <a:extLst>
                  <a:ext uri="{0D108BD9-81ED-4DB2-BD59-A6C34878D82A}">
                    <a16:rowId xmlns:a16="http://schemas.microsoft.com/office/drawing/2014/main" val="855531569"/>
                  </a:ext>
                </a:extLst>
              </a:tr>
              <a:tr h="243604">
                <a:tc>
                  <a:txBody>
                    <a:bodyPr/>
                    <a:lstStyle/>
                    <a:p>
                      <a:pPr algn="ctr" fontAlgn="ctr"/>
                      <a:r>
                        <a:rPr lang="fr-FR" sz="900" b="0" u="none" strike="noStrike">
                          <a:solidFill>
                            <a:srgbClr val="000000"/>
                          </a:solidFill>
                          <a:effectLst/>
                        </a:rPr>
                        <a:t> Système de Traitement des Bagages  </a:t>
                      </a:r>
                      <a:endParaRPr lang="fr-FR"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Volets anti-intrusion</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dirty="0">
                          <a:solidFill>
                            <a:srgbClr val="000000"/>
                          </a:solidFill>
                          <a:effectLst/>
                        </a:rPr>
                        <a:t>ARRIVEE</a:t>
                      </a:r>
                      <a:endParaRPr lang="fr-MA" sz="900" b="0" i="0" u="none" strike="noStrike" dirty="0">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2009</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OPÉRATIONNEL</a:t>
                      </a:r>
                      <a:endParaRPr lang="fr-MA" sz="900" b="0" i="0" u="none" strike="noStrike">
                        <a:solidFill>
                          <a:srgbClr val="000000"/>
                        </a:solidFill>
                        <a:effectLst/>
                        <a:latin typeface="Calibri" panose="020F0502020204030204" pitchFamily="34" charset="0"/>
                      </a:endParaRPr>
                    </a:p>
                  </a:txBody>
                  <a:tcPr marL="8081" marR="8081" marT="8081" marB="0" anchor="ctr"/>
                </a:tc>
                <a:extLst>
                  <a:ext uri="{0D108BD9-81ED-4DB2-BD59-A6C34878D82A}">
                    <a16:rowId xmlns:a16="http://schemas.microsoft.com/office/drawing/2014/main" val="1023558316"/>
                  </a:ext>
                </a:extLst>
              </a:tr>
              <a:tr h="243604">
                <a:tc>
                  <a:txBody>
                    <a:bodyPr/>
                    <a:lstStyle/>
                    <a:p>
                      <a:pPr algn="ctr" fontAlgn="ctr"/>
                      <a:r>
                        <a:rPr lang="fr-FR" sz="900" b="0" u="none" strike="noStrike">
                          <a:solidFill>
                            <a:srgbClr val="000000"/>
                          </a:solidFill>
                          <a:effectLst/>
                        </a:rPr>
                        <a:t> Système de Traitement des Bagages  </a:t>
                      </a:r>
                      <a:endParaRPr lang="fr-FR"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Coffret électrique</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dirty="0">
                          <a:solidFill>
                            <a:srgbClr val="000000"/>
                          </a:solidFill>
                          <a:effectLst/>
                        </a:rPr>
                        <a:t>ARRIVEE</a:t>
                      </a:r>
                      <a:endParaRPr lang="fr-MA" sz="900" b="0" i="0" u="none" strike="noStrike" dirty="0">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2009</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OPÉRATIONNEL</a:t>
                      </a:r>
                      <a:endParaRPr lang="fr-MA" sz="900" b="0" i="0" u="none" strike="noStrike">
                        <a:solidFill>
                          <a:srgbClr val="000000"/>
                        </a:solidFill>
                        <a:effectLst/>
                        <a:latin typeface="Calibri" panose="020F0502020204030204" pitchFamily="34" charset="0"/>
                      </a:endParaRPr>
                    </a:p>
                  </a:txBody>
                  <a:tcPr marL="8081" marR="8081" marT="8081" marB="0" anchor="ctr"/>
                </a:tc>
                <a:extLst>
                  <a:ext uri="{0D108BD9-81ED-4DB2-BD59-A6C34878D82A}">
                    <a16:rowId xmlns:a16="http://schemas.microsoft.com/office/drawing/2014/main" val="852570307"/>
                  </a:ext>
                </a:extLst>
              </a:tr>
              <a:tr h="243604">
                <a:tc>
                  <a:txBody>
                    <a:bodyPr/>
                    <a:lstStyle/>
                    <a:p>
                      <a:pPr algn="ctr" fontAlgn="ctr"/>
                      <a:r>
                        <a:rPr lang="fr-FR" sz="900" b="0" u="none" strike="noStrike">
                          <a:solidFill>
                            <a:srgbClr val="000000"/>
                          </a:solidFill>
                          <a:effectLst/>
                        </a:rPr>
                        <a:t> Système de Traitement des Bagages  </a:t>
                      </a:r>
                      <a:endParaRPr lang="fr-FR"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Carrousel 48 m</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dirty="0">
                          <a:solidFill>
                            <a:srgbClr val="000000"/>
                          </a:solidFill>
                          <a:effectLst/>
                        </a:rPr>
                        <a:t>ARRIVEE</a:t>
                      </a:r>
                      <a:endParaRPr lang="fr-MA" sz="900" b="0" i="0" u="none" strike="noStrike" dirty="0">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2009</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OPÉRATIONNEL</a:t>
                      </a:r>
                      <a:endParaRPr lang="fr-MA" sz="900" b="0" i="0" u="none" strike="noStrike">
                        <a:solidFill>
                          <a:srgbClr val="000000"/>
                        </a:solidFill>
                        <a:effectLst/>
                        <a:latin typeface="Calibri" panose="020F0502020204030204" pitchFamily="34" charset="0"/>
                      </a:endParaRPr>
                    </a:p>
                  </a:txBody>
                  <a:tcPr marL="8081" marR="8081" marT="8081" marB="0" anchor="ctr"/>
                </a:tc>
                <a:extLst>
                  <a:ext uri="{0D108BD9-81ED-4DB2-BD59-A6C34878D82A}">
                    <a16:rowId xmlns:a16="http://schemas.microsoft.com/office/drawing/2014/main" val="3664434358"/>
                  </a:ext>
                </a:extLst>
              </a:tr>
              <a:tr h="243604">
                <a:tc>
                  <a:txBody>
                    <a:bodyPr/>
                    <a:lstStyle/>
                    <a:p>
                      <a:pPr algn="ctr" fontAlgn="ctr"/>
                      <a:r>
                        <a:rPr lang="fr-FR" sz="900" b="0" u="none" strike="noStrike">
                          <a:solidFill>
                            <a:srgbClr val="000000"/>
                          </a:solidFill>
                          <a:effectLst/>
                        </a:rPr>
                        <a:t> Système de Traitement des Bagages  </a:t>
                      </a:r>
                      <a:endParaRPr lang="fr-FR"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Rideaux à larnières</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dirty="0">
                          <a:solidFill>
                            <a:srgbClr val="000000"/>
                          </a:solidFill>
                          <a:effectLst/>
                        </a:rPr>
                        <a:t>ARRIVEE</a:t>
                      </a:r>
                      <a:endParaRPr lang="fr-MA" sz="900" b="0" i="0" u="none" strike="noStrike" dirty="0">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a:solidFill>
                            <a:srgbClr val="000000"/>
                          </a:solidFill>
                          <a:effectLst/>
                        </a:rPr>
                        <a:t>2009</a:t>
                      </a:r>
                      <a:endParaRPr lang="fr-MA" sz="900" b="0" i="0" u="none" strike="noStrike">
                        <a:solidFill>
                          <a:srgbClr val="000000"/>
                        </a:solidFill>
                        <a:effectLst/>
                        <a:latin typeface="Calibri" panose="020F0502020204030204" pitchFamily="34" charset="0"/>
                      </a:endParaRPr>
                    </a:p>
                  </a:txBody>
                  <a:tcPr marL="8081" marR="8081" marT="8081" marB="0" anchor="ctr"/>
                </a:tc>
                <a:tc>
                  <a:txBody>
                    <a:bodyPr/>
                    <a:lstStyle/>
                    <a:p>
                      <a:pPr algn="ctr" fontAlgn="ctr"/>
                      <a:r>
                        <a:rPr lang="fr-MA" sz="900" b="0" u="none" strike="noStrike" dirty="0">
                          <a:solidFill>
                            <a:srgbClr val="000000"/>
                          </a:solidFill>
                          <a:effectLst/>
                        </a:rPr>
                        <a:t>OPÉRATIONNEL</a:t>
                      </a:r>
                      <a:endParaRPr lang="fr-MA" sz="900" b="0" i="0" u="none" strike="noStrike" dirty="0">
                        <a:solidFill>
                          <a:srgbClr val="000000"/>
                        </a:solidFill>
                        <a:effectLst/>
                        <a:latin typeface="Calibri" panose="020F0502020204030204" pitchFamily="34" charset="0"/>
                      </a:endParaRPr>
                    </a:p>
                  </a:txBody>
                  <a:tcPr marL="8081" marR="8081" marT="8081" marB="0" anchor="ctr"/>
                </a:tc>
                <a:extLst>
                  <a:ext uri="{0D108BD9-81ED-4DB2-BD59-A6C34878D82A}">
                    <a16:rowId xmlns:a16="http://schemas.microsoft.com/office/drawing/2014/main" val="2988719457"/>
                  </a:ext>
                </a:extLst>
              </a:tr>
            </a:tbl>
          </a:graphicData>
        </a:graphic>
      </p:graphicFrame>
    </p:spTree>
    <p:extLst>
      <p:ext uri="{BB962C8B-B14F-4D97-AF65-F5344CB8AC3E}">
        <p14:creationId xmlns:p14="http://schemas.microsoft.com/office/powerpoint/2010/main" val="8152854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nodePh="1">
                                  <p:stCondLst>
                                    <p:cond delay="250"/>
                                  </p:stCondLst>
                                  <p:endCondLst>
                                    <p:cond evt="begin" delay="0">
                                      <p:tn val="11"/>
                                    </p:cond>
                                  </p:endCondLst>
                                  <p:childTnLst>
                                    <p:set>
                                      <p:cBhvr>
                                        <p:cTn id="12" dur="1" fill="hold">
                                          <p:stCondLst>
                                            <p:cond delay="0"/>
                                          </p:stCondLst>
                                        </p:cTn>
                                        <p:tgtEl>
                                          <p:spTgt spid="27"/>
                                        </p:tgtEl>
                                        <p:attrNameLst>
                                          <p:attrName>style.visibility</p:attrName>
                                        </p:attrNameLst>
                                      </p:cBhvr>
                                      <p:to>
                                        <p:strVal val="visible"/>
                                      </p:to>
                                    </p:set>
                                    <p:animEffect transition="in" filter="fade">
                                      <p:cBhvr>
                                        <p:cTn id="13" dur="750"/>
                                        <p:tgtEl>
                                          <p:spTgt spid="27"/>
                                        </p:tgtEl>
                                      </p:cBhvr>
                                    </p:animEffect>
                                    <p:anim calcmode="lin" valueType="num">
                                      <p:cBhvr>
                                        <p:cTn id="14" dur="750" fill="hold"/>
                                        <p:tgtEl>
                                          <p:spTgt spid="27"/>
                                        </p:tgtEl>
                                        <p:attrNameLst>
                                          <p:attrName>ppt_x</p:attrName>
                                        </p:attrNameLst>
                                      </p:cBhvr>
                                      <p:tavLst>
                                        <p:tav tm="0">
                                          <p:val>
                                            <p:strVal val="#ppt_x"/>
                                          </p:val>
                                        </p:tav>
                                        <p:tav tm="100000">
                                          <p:val>
                                            <p:strVal val="#ppt_x"/>
                                          </p:val>
                                        </p:tav>
                                      </p:tavLst>
                                    </p:anim>
                                    <p:anim calcmode="lin" valueType="num">
                                      <p:cBhvr>
                                        <p:cTn id="15" dur="75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DF7EE50-349A-CCC4-BDA3-B2B6FE4E7377}"/>
            </a:ext>
          </a:extLst>
        </p:cNvPr>
        <p:cNvGrpSpPr/>
        <p:nvPr/>
      </p:nvGrpSpPr>
      <p:grpSpPr>
        <a:xfrm>
          <a:off x="0" y="0"/>
          <a:ext cx="0" cy="0"/>
          <a:chOff x="0" y="0"/>
          <a:chExt cx="0" cy="0"/>
        </a:xfrm>
      </p:grpSpPr>
      <p:sp useBgFill="1">
        <p:nvSpPr>
          <p:cNvPr id="4622" name="Rectangle 462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623" name="Rectangle 4622">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624" name="Top Left">
            <a:extLst>
              <a:ext uri="{FF2B5EF4-FFF2-40B4-BE49-F238E27FC236}">
                <a16:creationId xmlns:a16="http://schemas.microsoft.com/office/drawing/2014/main" id="{DC655204-C06A-4A55-9BB4-C79C4AF9D6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625" name="Freeform: Shape 4601">
              <a:extLst>
                <a:ext uri="{FF2B5EF4-FFF2-40B4-BE49-F238E27FC236}">
                  <a16:creationId xmlns:a16="http://schemas.microsoft.com/office/drawing/2014/main" id="{F83BC876-5C0C-438A-8928-B1EC2E1E4D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626" name="Freeform: Shape 4602">
              <a:extLst>
                <a:ext uri="{FF2B5EF4-FFF2-40B4-BE49-F238E27FC236}">
                  <a16:creationId xmlns:a16="http://schemas.microsoft.com/office/drawing/2014/main" id="{B9B3EEC1-86B7-4DB1-AB38-E2D749392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627" name="Freeform: Shape 4603">
              <a:extLst>
                <a:ext uri="{FF2B5EF4-FFF2-40B4-BE49-F238E27FC236}">
                  <a16:creationId xmlns:a16="http://schemas.microsoft.com/office/drawing/2014/main" id="{BEB2CD0B-3D3E-4CF3-92F5-7AE77C22C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628" name="Freeform: Shape 4604">
              <a:extLst>
                <a:ext uri="{FF2B5EF4-FFF2-40B4-BE49-F238E27FC236}">
                  <a16:creationId xmlns:a16="http://schemas.microsoft.com/office/drawing/2014/main" id="{01561934-15F2-4620-A65F-28EB73CD7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629" name="Freeform: Shape 4605">
              <a:extLst>
                <a:ext uri="{FF2B5EF4-FFF2-40B4-BE49-F238E27FC236}">
                  <a16:creationId xmlns:a16="http://schemas.microsoft.com/office/drawing/2014/main" id="{DB9278E2-D464-4DE2-B229-D3D02ED2B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630" name="Freeform: Shape 4606">
              <a:extLst>
                <a:ext uri="{FF2B5EF4-FFF2-40B4-BE49-F238E27FC236}">
                  <a16:creationId xmlns:a16="http://schemas.microsoft.com/office/drawing/2014/main" id="{67AA3CE0-412D-4C03-9203-878479E0A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631" name="Freeform: Shape 4607">
              <a:extLst>
                <a:ext uri="{FF2B5EF4-FFF2-40B4-BE49-F238E27FC236}">
                  <a16:creationId xmlns:a16="http://schemas.microsoft.com/office/drawing/2014/main" id="{85785346-E446-47E2-B3DD-C1C561E68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632" name="Freeform: Shape 4608">
              <a:extLst>
                <a:ext uri="{FF2B5EF4-FFF2-40B4-BE49-F238E27FC236}">
                  <a16:creationId xmlns:a16="http://schemas.microsoft.com/office/drawing/2014/main" id="{0F6388E0-BD20-4901-B128-88D3D56A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3" name="Titre 2">
            <a:extLst>
              <a:ext uri="{FF2B5EF4-FFF2-40B4-BE49-F238E27FC236}">
                <a16:creationId xmlns:a16="http://schemas.microsoft.com/office/drawing/2014/main" id="{5ECD5E8A-82A3-81FB-8F93-C82D60C886CB}"/>
              </a:ext>
            </a:extLst>
          </p:cNvPr>
          <p:cNvSpPr>
            <a:spLocks noGrp="1"/>
          </p:cNvSpPr>
          <p:nvPr>
            <p:ph type="title"/>
          </p:nvPr>
        </p:nvSpPr>
        <p:spPr>
          <a:xfrm>
            <a:off x="265968" y="308239"/>
            <a:ext cx="4179247" cy="716261"/>
          </a:xfrm>
        </p:spPr>
        <p:txBody>
          <a:bodyPr vert="horz" lIns="91440" tIns="45720" rIns="91440" bIns="45720" rtlCol="0" anchor="ctr">
            <a:normAutofit fontScale="90000"/>
          </a:bodyPr>
          <a:lstStyle/>
          <a:p>
            <a:r>
              <a:rPr lang="fr-FR" dirty="0">
                <a:solidFill>
                  <a:srgbClr val="000000"/>
                </a:solidFill>
                <a:latin typeface="Calibri" panose="020F0502020204030204" pitchFamily="34" charset="0"/>
              </a:rPr>
              <a:t>Electrothermie</a:t>
            </a:r>
            <a:endParaRPr lang="en-US" kern="1200" dirty="0">
              <a:solidFill>
                <a:schemeClr val="tx2"/>
              </a:solidFill>
              <a:latin typeface="+mj-lt"/>
              <a:ea typeface="+mj-ea"/>
              <a:cs typeface="+mj-cs"/>
            </a:endParaRPr>
          </a:p>
        </p:txBody>
      </p:sp>
      <p:grpSp>
        <p:nvGrpSpPr>
          <p:cNvPr id="4633" name="Bottom Right">
            <a:extLst>
              <a:ext uri="{FF2B5EF4-FFF2-40B4-BE49-F238E27FC236}">
                <a16:creationId xmlns:a16="http://schemas.microsoft.com/office/drawing/2014/main" id="{4C476EAB-383B-48F9-B661-B049EB50AE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4612" name="Freeform: Shape 4611">
              <a:extLst>
                <a:ext uri="{FF2B5EF4-FFF2-40B4-BE49-F238E27FC236}">
                  <a16:creationId xmlns:a16="http://schemas.microsoft.com/office/drawing/2014/main" id="{3045FFB7-76A2-4C6F-A15F-23BF1597C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634" name="Graphic 157">
              <a:extLst>
                <a:ext uri="{FF2B5EF4-FFF2-40B4-BE49-F238E27FC236}">
                  <a16:creationId xmlns:a16="http://schemas.microsoft.com/office/drawing/2014/main" id="{F4E5EB5B-D417-4B20-9CBE-F3DCCA5F3D0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635" name="Freeform: Shape 4614">
                <a:extLst>
                  <a:ext uri="{FF2B5EF4-FFF2-40B4-BE49-F238E27FC236}">
                    <a16:creationId xmlns:a16="http://schemas.microsoft.com/office/drawing/2014/main" id="{56643958-DAAD-4611-BCC7-9BDB5917C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4636" name="Freeform: Shape 4615">
                <a:extLst>
                  <a:ext uri="{FF2B5EF4-FFF2-40B4-BE49-F238E27FC236}">
                    <a16:creationId xmlns:a16="http://schemas.microsoft.com/office/drawing/2014/main" id="{263D00C7-B9D3-4681-8C55-F137CBD36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637" name="Freeform: Shape 4616">
                <a:extLst>
                  <a:ext uri="{FF2B5EF4-FFF2-40B4-BE49-F238E27FC236}">
                    <a16:creationId xmlns:a16="http://schemas.microsoft.com/office/drawing/2014/main" id="{0539B678-9BB9-4639-B9A4-4511639BB4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4638" name="Freeform: Shape 4617">
                <a:extLst>
                  <a:ext uri="{FF2B5EF4-FFF2-40B4-BE49-F238E27FC236}">
                    <a16:creationId xmlns:a16="http://schemas.microsoft.com/office/drawing/2014/main" id="{C14F8CDF-D0D2-43AD-A7AB-0871C24A6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639" name="Freeform: Shape 4618">
                <a:extLst>
                  <a:ext uri="{FF2B5EF4-FFF2-40B4-BE49-F238E27FC236}">
                    <a16:creationId xmlns:a16="http://schemas.microsoft.com/office/drawing/2014/main" id="{25D54C27-D98D-4E8C-87BD-E0ECAB3BA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640" name="Freeform: Shape 4619">
                <a:extLst>
                  <a:ext uri="{FF2B5EF4-FFF2-40B4-BE49-F238E27FC236}">
                    <a16:creationId xmlns:a16="http://schemas.microsoft.com/office/drawing/2014/main" id="{CA10EDED-B646-4197-BF0C-C4A83018BA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621" name="Freeform: Shape 4620">
                <a:extLst>
                  <a:ext uri="{FF2B5EF4-FFF2-40B4-BE49-F238E27FC236}">
                    <a16:creationId xmlns:a16="http://schemas.microsoft.com/office/drawing/2014/main" id="{B9B3D029-DC96-4655-89E2-D9387B3D56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4641" name="Freeform: Shape 4613">
              <a:extLst>
                <a:ext uri="{FF2B5EF4-FFF2-40B4-BE49-F238E27FC236}">
                  <a16:creationId xmlns:a16="http://schemas.microsoft.com/office/drawing/2014/main" id="{EF12D98D-E6A5-437D-830E-C5C0E7ACE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7" name="Titre 2">
            <a:extLst>
              <a:ext uri="{FF2B5EF4-FFF2-40B4-BE49-F238E27FC236}">
                <a16:creationId xmlns:a16="http://schemas.microsoft.com/office/drawing/2014/main" id="{2247AC9B-C322-4818-98E9-5C6B63A2A816}"/>
              </a:ext>
            </a:extLst>
          </p:cNvPr>
          <p:cNvSpPr txBox="1">
            <a:spLocks/>
          </p:cNvSpPr>
          <p:nvPr/>
        </p:nvSpPr>
        <p:spPr>
          <a:xfrm>
            <a:off x="448460" y="3188692"/>
            <a:ext cx="4987809" cy="1475558"/>
          </a:xfrm>
          <a:prstGeom prst="rect">
            <a:avLst/>
          </a:prstGeom>
        </p:spPr>
        <p:txBody>
          <a:bodyPr vert="horz" lIns="91440" tIns="45720" rIns="91440" bIns="45720" rtlCol="0" anchor="ctr">
            <a:normAutofit fontScale="97500"/>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endParaRPr lang="en-US" dirty="0"/>
          </a:p>
        </p:txBody>
      </p:sp>
      <p:graphicFrame>
        <p:nvGraphicFramePr>
          <p:cNvPr id="7" name="Tableau 6">
            <a:extLst>
              <a:ext uri="{FF2B5EF4-FFF2-40B4-BE49-F238E27FC236}">
                <a16:creationId xmlns:a16="http://schemas.microsoft.com/office/drawing/2014/main" id="{255C7A25-8776-44B8-9ABD-B2E65F8D9ADD}"/>
              </a:ext>
            </a:extLst>
          </p:cNvPr>
          <p:cNvGraphicFramePr>
            <a:graphicFrameLocks noGrp="1"/>
          </p:cNvGraphicFramePr>
          <p:nvPr>
            <p:extLst>
              <p:ext uri="{D42A27DB-BD31-4B8C-83A1-F6EECF244321}">
                <p14:modId xmlns:p14="http://schemas.microsoft.com/office/powerpoint/2010/main" val="3398273020"/>
              </p:ext>
            </p:extLst>
          </p:nvPr>
        </p:nvGraphicFramePr>
        <p:xfrm>
          <a:off x="296036" y="1123054"/>
          <a:ext cx="11457999" cy="5243671"/>
        </p:xfrm>
        <a:graphic>
          <a:graphicData uri="http://schemas.openxmlformats.org/drawingml/2006/table">
            <a:tbl>
              <a:tblPr>
                <a:tableStyleId>{BC89EF96-8CEA-46FF-86C4-4CE0E7609802}</a:tableStyleId>
              </a:tblPr>
              <a:tblGrid>
                <a:gridCol w="2674513">
                  <a:extLst>
                    <a:ext uri="{9D8B030D-6E8A-4147-A177-3AD203B41FA5}">
                      <a16:colId xmlns:a16="http://schemas.microsoft.com/office/drawing/2014/main" val="4216173012"/>
                    </a:ext>
                  </a:extLst>
                </a:gridCol>
                <a:gridCol w="2402108">
                  <a:extLst>
                    <a:ext uri="{9D8B030D-6E8A-4147-A177-3AD203B41FA5}">
                      <a16:colId xmlns:a16="http://schemas.microsoft.com/office/drawing/2014/main" val="2136102819"/>
                    </a:ext>
                  </a:extLst>
                </a:gridCol>
                <a:gridCol w="2402108">
                  <a:extLst>
                    <a:ext uri="{9D8B030D-6E8A-4147-A177-3AD203B41FA5}">
                      <a16:colId xmlns:a16="http://schemas.microsoft.com/office/drawing/2014/main" val="3736267954"/>
                    </a:ext>
                  </a:extLst>
                </a:gridCol>
                <a:gridCol w="1675697">
                  <a:extLst>
                    <a:ext uri="{9D8B030D-6E8A-4147-A177-3AD203B41FA5}">
                      <a16:colId xmlns:a16="http://schemas.microsoft.com/office/drawing/2014/main" val="431842414"/>
                    </a:ext>
                  </a:extLst>
                </a:gridCol>
                <a:gridCol w="2303573">
                  <a:extLst>
                    <a:ext uri="{9D8B030D-6E8A-4147-A177-3AD203B41FA5}">
                      <a16:colId xmlns:a16="http://schemas.microsoft.com/office/drawing/2014/main" val="2224265250"/>
                    </a:ext>
                  </a:extLst>
                </a:gridCol>
              </a:tblGrid>
              <a:tr h="208271">
                <a:tc>
                  <a:txBody>
                    <a:bodyPr/>
                    <a:lstStyle/>
                    <a:p>
                      <a:pPr algn="ctr" fontAlgn="ctr"/>
                      <a:r>
                        <a:rPr lang="fr-MA" sz="1000" b="1" u="none" strike="noStrike" dirty="0">
                          <a:solidFill>
                            <a:srgbClr val="000000"/>
                          </a:solidFill>
                          <a:effectLst/>
                        </a:rPr>
                        <a:t>FAMILLE</a:t>
                      </a:r>
                      <a:endParaRPr lang="fr-MA" sz="1000" b="1" i="0" u="none" strike="noStrike" dirty="0">
                        <a:solidFill>
                          <a:srgbClr val="000000"/>
                        </a:solidFill>
                        <a:effectLst/>
                        <a:latin typeface="Calibri" panose="020F0502020204030204" pitchFamily="34" charset="0"/>
                      </a:endParaRPr>
                    </a:p>
                  </a:txBody>
                  <a:tcPr marL="4931" marR="4931" marT="4931" marB="0" anchor="ctr">
                    <a:solidFill>
                      <a:schemeClr val="accent1">
                        <a:lumMod val="40000"/>
                        <a:lumOff val="60000"/>
                      </a:schemeClr>
                    </a:solidFill>
                  </a:tcPr>
                </a:tc>
                <a:tc>
                  <a:txBody>
                    <a:bodyPr/>
                    <a:lstStyle/>
                    <a:p>
                      <a:pPr algn="ctr" fontAlgn="ctr"/>
                      <a:r>
                        <a:rPr lang="fr-MA" sz="1000" b="1" u="none" strike="noStrike" dirty="0">
                          <a:solidFill>
                            <a:srgbClr val="000000"/>
                          </a:solidFill>
                          <a:effectLst/>
                        </a:rPr>
                        <a:t>équipement</a:t>
                      </a:r>
                      <a:endParaRPr lang="fr-MA" sz="1000" b="1" i="0" u="none" strike="noStrike" dirty="0">
                        <a:solidFill>
                          <a:srgbClr val="000000"/>
                        </a:solidFill>
                        <a:effectLst/>
                        <a:latin typeface="Calibri" panose="020F0502020204030204" pitchFamily="34" charset="0"/>
                      </a:endParaRPr>
                    </a:p>
                  </a:txBody>
                  <a:tcPr marL="4931" marR="4931" marT="4931" marB="0" anchor="ctr">
                    <a:solidFill>
                      <a:schemeClr val="accent1">
                        <a:lumMod val="40000"/>
                        <a:lumOff val="60000"/>
                      </a:schemeClr>
                    </a:solidFill>
                  </a:tcPr>
                </a:tc>
                <a:tc>
                  <a:txBody>
                    <a:bodyPr/>
                    <a:lstStyle/>
                    <a:p>
                      <a:pPr algn="ctr" fontAlgn="ctr"/>
                      <a:r>
                        <a:rPr lang="fr-MA" sz="1000" b="1" u="none" strike="noStrike" dirty="0">
                          <a:solidFill>
                            <a:srgbClr val="000000"/>
                          </a:solidFill>
                          <a:effectLst/>
                        </a:rPr>
                        <a:t>CARACTÉRISTIQUE</a:t>
                      </a:r>
                      <a:endParaRPr lang="fr-MA" sz="1000" b="1" i="0" u="none" strike="noStrike" dirty="0">
                        <a:solidFill>
                          <a:srgbClr val="000000"/>
                        </a:solidFill>
                        <a:effectLst/>
                        <a:latin typeface="Calibri" panose="020F0502020204030204" pitchFamily="34" charset="0"/>
                      </a:endParaRPr>
                    </a:p>
                  </a:txBody>
                  <a:tcPr marL="4931" marR="4931" marT="4931" marB="0" anchor="ctr">
                    <a:solidFill>
                      <a:schemeClr val="accent1">
                        <a:lumMod val="40000"/>
                        <a:lumOff val="60000"/>
                      </a:schemeClr>
                    </a:solidFill>
                  </a:tcPr>
                </a:tc>
                <a:tc>
                  <a:txBody>
                    <a:bodyPr/>
                    <a:lstStyle/>
                    <a:p>
                      <a:pPr algn="ctr" fontAlgn="ctr"/>
                      <a:r>
                        <a:rPr lang="fr-FR" sz="1000" b="1" u="none" strike="noStrike" dirty="0">
                          <a:solidFill>
                            <a:srgbClr val="000000"/>
                          </a:solidFill>
                          <a:effectLst/>
                        </a:rPr>
                        <a:t>Date de mise en service</a:t>
                      </a:r>
                      <a:endParaRPr lang="fr-FR" sz="1000" b="1" i="0" u="none" strike="noStrike" dirty="0">
                        <a:solidFill>
                          <a:srgbClr val="000000"/>
                        </a:solidFill>
                        <a:effectLst/>
                        <a:latin typeface="Calibri" panose="020F0502020204030204" pitchFamily="34" charset="0"/>
                      </a:endParaRPr>
                    </a:p>
                  </a:txBody>
                  <a:tcPr marL="4931" marR="4931" marT="4931" marB="0" anchor="ctr">
                    <a:solidFill>
                      <a:schemeClr val="accent1">
                        <a:lumMod val="40000"/>
                        <a:lumOff val="60000"/>
                      </a:schemeClr>
                    </a:solidFill>
                  </a:tcPr>
                </a:tc>
                <a:tc>
                  <a:txBody>
                    <a:bodyPr/>
                    <a:lstStyle/>
                    <a:p>
                      <a:pPr algn="ctr" fontAlgn="ctr"/>
                      <a:r>
                        <a:rPr lang="fr-MA" sz="1000" b="1" u="none" strike="noStrike" dirty="0">
                          <a:solidFill>
                            <a:srgbClr val="000000"/>
                          </a:solidFill>
                          <a:effectLst/>
                        </a:rPr>
                        <a:t>Etat</a:t>
                      </a:r>
                      <a:endParaRPr lang="fr-MA" sz="1000" b="1" i="0" u="none" strike="noStrike" dirty="0">
                        <a:solidFill>
                          <a:srgbClr val="000000"/>
                        </a:solidFill>
                        <a:effectLst/>
                        <a:latin typeface="Calibri" panose="020F0502020204030204" pitchFamily="34" charset="0"/>
                      </a:endParaRPr>
                    </a:p>
                  </a:txBody>
                  <a:tcPr marL="4931" marR="4931" marT="4931" marB="0" anchor="ctr">
                    <a:solidFill>
                      <a:schemeClr val="accent1">
                        <a:lumMod val="40000"/>
                        <a:lumOff val="60000"/>
                      </a:schemeClr>
                    </a:solidFill>
                  </a:tcPr>
                </a:tc>
                <a:extLst>
                  <a:ext uri="{0D108BD9-81ED-4DB2-BD59-A6C34878D82A}">
                    <a16:rowId xmlns:a16="http://schemas.microsoft.com/office/drawing/2014/main" val="1462365424"/>
                  </a:ext>
                </a:extLst>
              </a:tr>
              <a:tr h="132147">
                <a:tc>
                  <a:txBody>
                    <a:bodyPr/>
                    <a:lstStyle/>
                    <a:p>
                      <a:pPr algn="ctr" fontAlgn="ctr"/>
                      <a:r>
                        <a:rPr lang="fr-MA" sz="600" b="0" u="none" strike="noStrike">
                          <a:solidFill>
                            <a:srgbClr val="000000"/>
                          </a:solidFill>
                          <a:effectLst/>
                        </a:rPr>
                        <a:t>CENTRAL DE TRAITEMENT D’AIR</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TRANE CCTA</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15 kW 400 VAC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2009</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DÉGRADÉ</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427359754"/>
                  </a:ext>
                </a:extLst>
              </a:tr>
              <a:tr h="132147">
                <a:tc>
                  <a:txBody>
                    <a:bodyPr/>
                    <a:lstStyle/>
                    <a:p>
                      <a:pPr algn="ctr" fontAlgn="ctr"/>
                      <a:r>
                        <a:rPr lang="fr-MA" sz="600" b="0" u="none" strike="noStrike">
                          <a:solidFill>
                            <a:srgbClr val="000000"/>
                          </a:solidFill>
                          <a:effectLst/>
                        </a:rPr>
                        <a:t>CENTRAL DE TRAITEMENT D’AIR</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TRANE CCTA</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15 kW 400 VAC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2009</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DÉGRADÉ</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1180550658"/>
                  </a:ext>
                </a:extLst>
              </a:tr>
              <a:tr h="132147">
                <a:tc>
                  <a:txBody>
                    <a:bodyPr/>
                    <a:lstStyle/>
                    <a:p>
                      <a:pPr algn="ctr" fontAlgn="ctr"/>
                      <a:r>
                        <a:rPr lang="fr-MA" sz="600" b="0" u="none" strike="noStrike">
                          <a:solidFill>
                            <a:srgbClr val="000000"/>
                          </a:solidFill>
                          <a:effectLst/>
                        </a:rPr>
                        <a:t>CENTRAL DE TRAITEMENT D’AIR</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TRANE CCTA</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15 kW 400 VAC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2009</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DÉGRADÉ</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1137150909"/>
                  </a:ext>
                </a:extLst>
              </a:tr>
              <a:tr h="132147">
                <a:tc>
                  <a:txBody>
                    <a:bodyPr/>
                    <a:lstStyle/>
                    <a:p>
                      <a:pPr algn="ctr" fontAlgn="ctr"/>
                      <a:r>
                        <a:rPr lang="fr-MA" sz="600" b="0" u="none" strike="noStrike">
                          <a:solidFill>
                            <a:srgbClr val="000000"/>
                          </a:solidFill>
                          <a:effectLst/>
                        </a:rPr>
                        <a:t>CENTRAL DE TRAITEMENT D’AIR</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TRANE CCTA</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15 kW 400 VAC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2009</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DÉGRADÉ</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1960710263"/>
                  </a:ext>
                </a:extLst>
              </a:tr>
              <a:tr h="132147">
                <a:tc>
                  <a:txBody>
                    <a:bodyPr/>
                    <a:lstStyle/>
                    <a:p>
                      <a:pPr algn="ctr" fontAlgn="ctr"/>
                      <a:r>
                        <a:rPr lang="fr-MA" sz="600" b="0" u="none" strike="noStrike">
                          <a:solidFill>
                            <a:srgbClr val="000000"/>
                          </a:solidFill>
                          <a:effectLst/>
                        </a:rPr>
                        <a:t>CENTRAL DE TRAITEMENT D’AIR</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TRANE CCTA</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7 kW 400 VAC</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2009</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DÉGRADÉ</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286732252"/>
                  </a:ext>
                </a:extLst>
              </a:tr>
              <a:tr h="159120">
                <a:tc>
                  <a:txBody>
                    <a:bodyPr/>
                    <a:lstStyle/>
                    <a:p>
                      <a:pPr algn="ctr" fontAlgn="ctr"/>
                      <a:r>
                        <a:rPr lang="fr-MA" sz="600" b="0" u="none" strike="noStrike" dirty="0">
                          <a:solidFill>
                            <a:srgbClr val="000000"/>
                          </a:solidFill>
                          <a:effectLst/>
                        </a:rPr>
                        <a:t>GROUPES FRIGORIFIQUES D’EAU GLACÉE</a:t>
                      </a:r>
                      <a:endParaRPr lang="fr-MA" sz="600" b="0" i="0" u="none" strike="noStrike" dirty="0">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TRANE</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pl-PL" sz="600" b="0" u="none" strike="noStrike" dirty="0">
                          <a:solidFill>
                            <a:srgbClr val="000000"/>
                          </a:solidFill>
                          <a:effectLst/>
                        </a:rPr>
                        <a:t>85 kWR407C400 VAC</a:t>
                      </a:r>
                      <a:endParaRPr lang="pl-PL" sz="600" b="0" i="0" u="none" strike="noStrike" dirty="0">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2009</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OPÉRATIONNEL</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1835609472"/>
                  </a:ext>
                </a:extLst>
              </a:tr>
              <a:tr h="101928">
                <a:tc>
                  <a:txBody>
                    <a:bodyPr/>
                    <a:lstStyle/>
                    <a:p>
                      <a:pPr algn="ctr" fontAlgn="ctr"/>
                      <a:r>
                        <a:rPr lang="fr-MA" sz="600" b="0" u="none" strike="noStrike" dirty="0">
                          <a:solidFill>
                            <a:srgbClr val="000000"/>
                          </a:solidFill>
                          <a:effectLst/>
                        </a:rPr>
                        <a:t>GROUPES FRIGORIFIQUES D’EAU GLACÉE</a:t>
                      </a:r>
                      <a:endParaRPr lang="fr-MA" sz="600" b="0" i="0" u="none" strike="noStrike" dirty="0">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TRANE</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pl-PL" sz="600" b="0" u="none" strike="noStrike" dirty="0">
                          <a:solidFill>
                            <a:srgbClr val="000000"/>
                          </a:solidFill>
                          <a:effectLst/>
                        </a:rPr>
                        <a:t>85 kWR407C400 VAC</a:t>
                      </a:r>
                      <a:endParaRPr lang="pl-PL" sz="600" b="0" i="0" u="none" strike="noStrike" dirty="0">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2009</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OPÉRATIONNEL</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2223938989"/>
                  </a:ext>
                </a:extLst>
              </a:tr>
              <a:tr h="132147">
                <a:tc>
                  <a:txBody>
                    <a:bodyPr/>
                    <a:lstStyle/>
                    <a:p>
                      <a:pPr algn="ctr" fontAlgn="ctr"/>
                      <a:r>
                        <a:rPr lang="fr-MA" sz="600" b="0" u="none" strike="noStrike">
                          <a:solidFill>
                            <a:srgbClr val="000000"/>
                          </a:solidFill>
                          <a:effectLst/>
                        </a:rPr>
                        <a:t>POMPE À CHALEUR AIR-EAU</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AERMEC</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152 kW</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OPÉRATIONNEL</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2791933589"/>
                  </a:ext>
                </a:extLst>
              </a:tr>
              <a:tr h="132147">
                <a:tc>
                  <a:txBody>
                    <a:bodyPr/>
                    <a:lstStyle/>
                    <a:p>
                      <a:pPr algn="ctr" fontAlgn="ctr"/>
                      <a:r>
                        <a:rPr lang="fr-MA" sz="600" b="0" u="none" strike="noStrike">
                          <a:solidFill>
                            <a:srgbClr val="000000"/>
                          </a:solidFill>
                          <a:effectLst/>
                        </a:rPr>
                        <a:t>SYSTÈME DÉSENFUMAGE</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CHAYSOL</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3,8 KW 400 VAC</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OPÉRATIONNEL</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3707183639"/>
                  </a:ext>
                </a:extLst>
              </a:tr>
              <a:tr h="132147">
                <a:tc>
                  <a:txBody>
                    <a:bodyPr/>
                    <a:lstStyle/>
                    <a:p>
                      <a:pPr algn="ctr" fontAlgn="ctr"/>
                      <a:r>
                        <a:rPr lang="fr-MA" sz="600" b="0" u="none" strike="noStrike">
                          <a:solidFill>
                            <a:srgbClr val="000000"/>
                          </a:solidFill>
                          <a:effectLst/>
                        </a:rPr>
                        <a:t>SYSTÈME DÉSENFUMAGE</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CHAYSOL</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3,8 KW 400 VAC</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OPÉRATIONNEL</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885968398"/>
                  </a:ext>
                </a:extLst>
              </a:tr>
              <a:tr h="132147">
                <a:tc>
                  <a:txBody>
                    <a:bodyPr/>
                    <a:lstStyle/>
                    <a:p>
                      <a:pPr algn="ctr" fontAlgn="ctr"/>
                      <a:r>
                        <a:rPr lang="fr-MA" sz="600" b="0" u="none" strike="noStrike">
                          <a:solidFill>
                            <a:srgbClr val="000000"/>
                          </a:solidFill>
                          <a:effectLst/>
                        </a:rPr>
                        <a:t>SYSTÈME DÉSENFUMAGE</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CHAYSOL</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3,8 KW 400 VAC</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OPÉRATIONNEL</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2788819190"/>
                  </a:ext>
                </a:extLst>
              </a:tr>
              <a:tr h="132147">
                <a:tc>
                  <a:txBody>
                    <a:bodyPr/>
                    <a:lstStyle/>
                    <a:p>
                      <a:pPr algn="ctr" fontAlgn="ctr"/>
                      <a:r>
                        <a:rPr lang="fr-MA" sz="600" b="0" u="none" strike="noStrike">
                          <a:solidFill>
                            <a:srgbClr val="000000"/>
                          </a:solidFill>
                          <a:effectLst/>
                        </a:rPr>
                        <a:t>SYSTÈME DÉSENFUMAGE</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CHAYSOL</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3,8 KW 400 VAC</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OPÉRATIONNEL</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4288029561"/>
                  </a:ext>
                </a:extLst>
              </a:tr>
              <a:tr h="132147">
                <a:tc>
                  <a:txBody>
                    <a:bodyPr/>
                    <a:lstStyle/>
                    <a:p>
                      <a:pPr algn="ctr" fontAlgn="ctr"/>
                      <a:r>
                        <a:rPr lang="fr-MA" sz="600" b="0" u="none" strike="noStrike">
                          <a:solidFill>
                            <a:srgbClr val="000000"/>
                          </a:solidFill>
                          <a:effectLst/>
                        </a:rPr>
                        <a:t>VENTILOCONVECTEUR</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AERMEC</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2,4 kW</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OPÉRATIONNEL</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2377396173"/>
                  </a:ext>
                </a:extLst>
              </a:tr>
              <a:tr h="132147">
                <a:tc>
                  <a:txBody>
                    <a:bodyPr/>
                    <a:lstStyle/>
                    <a:p>
                      <a:pPr algn="ctr" fontAlgn="ctr"/>
                      <a:r>
                        <a:rPr lang="fr-MA" sz="600" b="0" u="none" strike="noStrike">
                          <a:solidFill>
                            <a:srgbClr val="000000"/>
                          </a:solidFill>
                          <a:effectLst/>
                        </a:rPr>
                        <a:t>VENTILOCONVECTEUR</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AERMEC</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3 kW</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OPÉRATIONNEL</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1554848354"/>
                  </a:ext>
                </a:extLst>
              </a:tr>
              <a:tr h="132147">
                <a:tc>
                  <a:txBody>
                    <a:bodyPr/>
                    <a:lstStyle/>
                    <a:p>
                      <a:pPr algn="ctr" fontAlgn="ctr"/>
                      <a:r>
                        <a:rPr lang="fr-MA" sz="600" b="0" u="none" strike="noStrike">
                          <a:solidFill>
                            <a:srgbClr val="000000"/>
                          </a:solidFill>
                          <a:effectLst/>
                        </a:rPr>
                        <a:t>VENTILOCONVECTEUR</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AERMEC</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3 kW</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OPÉRATIONNEL</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2017716686"/>
                  </a:ext>
                </a:extLst>
              </a:tr>
              <a:tr h="132147">
                <a:tc>
                  <a:txBody>
                    <a:bodyPr/>
                    <a:lstStyle/>
                    <a:p>
                      <a:pPr algn="ctr" fontAlgn="ctr"/>
                      <a:r>
                        <a:rPr lang="fr-MA" sz="600" b="0" u="none" strike="noStrike">
                          <a:solidFill>
                            <a:srgbClr val="000000"/>
                          </a:solidFill>
                          <a:effectLst/>
                        </a:rPr>
                        <a:t>VENTILOCONVECTEUR</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AERMEC</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3 kW</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OPÉRATIONNEL</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115335337"/>
                  </a:ext>
                </a:extLst>
              </a:tr>
              <a:tr h="132147">
                <a:tc>
                  <a:txBody>
                    <a:bodyPr/>
                    <a:lstStyle/>
                    <a:p>
                      <a:pPr algn="ctr" fontAlgn="ctr"/>
                      <a:r>
                        <a:rPr lang="fr-MA" sz="600" b="0" u="none" strike="noStrike">
                          <a:solidFill>
                            <a:srgbClr val="000000"/>
                          </a:solidFill>
                          <a:effectLst/>
                        </a:rPr>
                        <a:t>VENTILOCONVECTEUR</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AERMEC</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3 kW</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OPÉRATIONNEL</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1584241284"/>
                  </a:ext>
                </a:extLst>
              </a:tr>
              <a:tr h="132147">
                <a:tc>
                  <a:txBody>
                    <a:bodyPr/>
                    <a:lstStyle/>
                    <a:p>
                      <a:pPr algn="ctr" fontAlgn="ctr"/>
                      <a:r>
                        <a:rPr lang="fr-MA" sz="600" b="0" u="none" strike="noStrike">
                          <a:solidFill>
                            <a:srgbClr val="000000"/>
                          </a:solidFill>
                          <a:effectLst/>
                        </a:rPr>
                        <a:t>VENTILOCONVECTEUR</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AERMEC</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3 kW</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OPÉRATIONNEL</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1054163998"/>
                  </a:ext>
                </a:extLst>
              </a:tr>
              <a:tr h="132147">
                <a:tc>
                  <a:txBody>
                    <a:bodyPr/>
                    <a:lstStyle/>
                    <a:p>
                      <a:pPr algn="ctr" fontAlgn="ctr"/>
                      <a:r>
                        <a:rPr lang="fr-MA" sz="600" b="0" u="none" strike="noStrike">
                          <a:solidFill>
                            <a:srgbClr val="000000"/>
                          </a:solidFill>
                          <a:effectLst/>
                        </a:rPr>
                        <a:t>VENTILOCONVECTEUR</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AERMEC</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3 kW</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OPÉRATIONNEL</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1032947749"/>
                  </a:ext>
                </a:extLst>
              </a:tr>
              <a:tr h="132147">
                <a:tc>
                  <a:txBody>
                    <a:bodyPr/>
                    <a:lstStyle/>
                    <a:p>
                      <a:pPr algn="ctr" fontAlgn="ctr"/>
                      <a:r>
                        <a:rPr lang="fr-MA" sz="600" b="0" u="none" strike="noStrike">
                          <a:solidFill>
                            <a:srgbClr val="000000"/>
                          </a:solidFill>
                          <a:effectLst/>
                        </a:rPr>
                        <a:t>VENTILOCONVECTEUR</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AERMEC</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3 kW</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OPÉRATIONNEL</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3302550329"/>
                  </a:ext>
                </a:extLst>
              </a:tr>
              <a:tr h="132147">
                <a:tc>
                  <a:txBody>
                    <a:bodyPr/>
                    <a:lstStyle/>
                    <a:p>
                      <a:pPr algn="ctr" fontAlgn="ctr"/>
                      <a:r>
                        <a:rPr lang="fr-MA" sz="600" b="0" u="none" strike="noStrike">
                          <a:solidFill>
                            <a:srgbClr val="000000"/>
                          </a:solidFill>
                          <a:effectLst/>
                        </a:rPr>
                        <a:t>VENTILOCONVECTEUR</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AERMEC</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4,4 kW</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OPÉRATIONNEL</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2503785265"/>
                  </a:ext>
                </a:extLst>
              </a:tr>
              <a:tr h="132147">
                <a:tc>
                  <a:txBody>
                    <a:bodyPr/>
                    <a:lstStyle/>
                    <a:p>
                      <a:pPr algn="ctr" fontAlgn="ctr"/>
                      <a:r>
                        <a:rPr lang="fr-MA" sz="600" b="0" u="none" strike="noStrike">
                          <a:solidFill>
                            <a:srgbClr val="000000"/>
                          </a:solidFill>
                          <a:effectLst/>
                        </a:rPr>
                        <a:t>VENTILOCONVECTEUR</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AERMEC</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4,4 kW</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OPÉRATIONNEL</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407051099"/>
                  </a:ext>
                </a:extLst>
              </a:tr>
              <a:tr h="132147">
                <a:tc>
                  <a:txBody>
                    <a:bodyPr/>
                    <a:lstStyle/>
                    <a:p>
                      <a:pPr algn="ctr" fontAlgn="ctr"/>
                      <a:r>
                        <a:rPr lang="fr-MA" sz="600" b="0" u="none" strike="noStrike">
                          <a:solidFill>
                            <a:srgbClr val="000000"/>
                          </a:solidFill>
                          <a:effectLst/>
                        </a:rPr>
                        <a:t>VENTILOCONVECTEUR</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AERMEC</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4,4 kW</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OPÉRATIONNEL</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638639814"/>
                  </a:ext>
                </a:extLst>
              </a:tr>
              <a:tr h="132147">
                <a:tc>
                  <a:txBody>
                    <a:bodyPr/>
                    <a:lstStyle/>
                    <a:p>
                      <a:pPr algn="ctr" fontAlgn="ctr"/>
                      <a:r>
                        <a:rPr lang="fr-MA" sz="600" b="0" u="none" strike="noStrike">
                          <a:solidFill>
                            <a:srgbClr val="000000"/>
                          </a:solidFill>
                          <a:effectLst/>
                        </a:rPr>
                        <a:t>VENTILOCONVECTEUR</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AERMEC</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4,4 kW</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OPÉRATIONNEL</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1078376871"/>
                  </a:ext>
                </a:extLst>
              </a:tr>
              <a:tr h="132147">
                <a:tc>
                  <a:txBody>
                    <a:bodyPr/>
                    <a:lstStyle/>
                    <a:p>
                      <a:pPr algn="ctr" fontAlgn="ctr"/>
                      <a:r>
                        <a:rPr lang="fr-MA" sz="600" b="0" u="none" strike="noStrike">
                          <a:solidFill>
                            <a:srgbClr val="000000"/>
                          </a:solidFill>
                          <a:effectLst/>
                        </a:rPr>
                        <a:t>VENTILOCONVECTEUR</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AERMEC</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4,4 kW</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OPÉRATIONNEL</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2056282100"/>
                  </a:ext>
                </a:extLst>
              </a:tr>
              <a:tr h="132147">
                <a:tc>
                  <a:txBody>
                    <a:bodyPr/>
                    <a:lstStyle/>
                    <a:p>
                      <a:pPr algn="ctr" fontAlgn="ctr"/>
                      <a:r>
                        <a:rPr lang="fr-MA" sz="600" b="0" u="none" strike="noStrike">
                          <a:solidFill>
                            <a:srgbClr val="000000"/>
                          </a:solidFill>
                          <a:effectLst/>
                        </a:rPr>
                        <a:t>VENTILOCONVECTEUR</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AERMEC</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4,4 kW</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OPÉRATIONNEL</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2591762516"/>
                  </a:ext>
                </a:extLst>
              </a:tr>
              <a:tr h="132147">
                <a:tc>
                  <a:txBody>
                    <a:bodyPr/>
                    <a:lstStyle/>
                    <a:p>
                      <a:pPr algn="ctr" fontAlgn="ctr"/>
                      <a:r>
                        <a:rPr lang="fr-MA" sz="600" b="0" u="none" strike="noStrike">
                          <a:solidFill>
                            <a:srgbClr val="000000"/>
                          </a:solidFill>
                          <a:effectLst/>
                        </a:rPr>
                        <a:t>VENTILOCONVECTEUR</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AERMEC</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4,4 kW</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OPÉRATIONNEL</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177273098"/>
                  </a:ext>
                </a:extLst>
              </a:tr>
              <a:tr h="132147">
                <a:tc>
                  <a:txBody>
                    <a:bodyPr/>
                    <a:lstStyle/>
                    <a:p>
                      <a:pPr algn="ctr" fontAlgn="ctr"/>
                      <a:r>
                        <a:rPr lang="fr-MA" sz="600" b="0" u="none" strike="noStrike">
                          <a:solidFill>
                            <a:srgbClr val="000000"/>
                          </a:solidFill>
                          <a:effectLst/>
                        </a:rPr>
                        <a:t>VENTILOCONVECTEUR</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AERMEC</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4,4 kW</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OPÉRATIONNEL</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1863583504"/>
                  </a:ext>
                </a:extLst>
              </a:tr>
              <a:tr h="132147">
                <a:tc>
                  <a:txBody>
                    <a:bodyPr/>
                    <a:lstStyle/>
                    <a:p>
                      <a:pPr algn="ctr" fontAlgn="ctr"/>
                      <a:r>
                        <a:rPr lang="fr-MA" sz="600" b="0" u="none" strike="noStrike">
                          <a:solidFill>
                            <a:srgbClr val="000000"/>
                          </a:solidFill>
                          <a:effectLst/>
                        </a:rPr>
                        <a:t>VENTILOCONVECTEUR</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AERMEC</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4,4 kW</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OPÉRATIONNEL</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3047271200"/>
                  </a:ext>
                </a:extLst>
              </a:tr>
              <a:tr h="132147">
                <a:tc>
                  <a:txBody>
                    <a:bodyPr/>
                    <a:lstStyle/>
                    <a:p>
                      <a:pPr algn="ctr" fontAlgn="ctr"/>
                      <a:r>
                        <a:rPr lang="fr-MA" sz="600" b="0" u="none" strike="noStrike">
                          <a:solidFill>
                            <a:srgbClr val="000000"/>
                          </a:solidFill>
                          <a:effectLst/>
                        </a:rPr>
                        <a:t>VENTILOCONVECTEUR</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AERMEC</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4,4 kW</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OPÉRATIONNEL</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2058674366"/>
                  </a:ext>
                </a:extLst>
              </a:tr>
              <a:tr h="132147">
                <a:tc>
                  <a:txBody>
                    <a:bodyPr/>
                    <a:lstStyle/>
                    <a:p>
                      <a:pPr algn="ctr" fontAlgn="ctr"/>
                      <a:r>
                        <a:rPr lang="fr-MA" sz="600" b="0" u="none" strike="noStrike">
                          <a:solidFill>
                            <a:srgbClr val="000000"/>
                          </a:solidFill>
                          <a:effectLst/>
                        </a:rPr>
                        <a:t>VENTILOCONVECTEUR</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AERMEC</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4,4 kW</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OPÉRATIONNEL</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26400993"/>
                  </a:ext>
                </a:extLst>
              </a:tr>
              <a:tr h="132147">
                <a:tc>
                  <a:txBody>
                    <a:bodyPr/>
                    <a:lstStyle/>
                    <a:p>
                      <a:pPr algn="ctr" fontAlgn="ctr"/>
                      <a:r>
                        <a:rPr lang="fr-MA" sz="600" b="0" u="none" strike="noStrike">
                          <a:solidFill>
                            <a:srgbClr val="000000"/>
                          </a:solidFill>
                          <a:effectLst/>
                        </a:rPr>
                        <a:t>VENTILOCONVECTEUR</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AERMEC</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4,4 kW</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OPÉRATIONNEL</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745745697"/>
                  </a:ext>
                </a:extLst>
              </a:tr>
              <a:tr h="132147">
                <a:tc>
                  <a:txBody>
                    <a:bodyPr/>
                    <a:lstStyle/>
                    <a:p>
                      <a:pPr algn="ctr" fontAlgn="ctr"/>
                      <a:r>
                        <a:rPr lang="fr-MA" sz="600" b="0" u="none" strike="noStrike">
                          <a:solidFill>
                            <a:srgbClr val="000000"/>
                          </a:solidFill>
                          <a:effectLst/>
                        </a:rPr>
                        <a:t>VENTILOCONVECTEUR</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AERMEC</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4,4 kW</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OPÉRATIONNEL</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1321416326"/>
                  </a:ext>
                </a:extLst>
              </a:tr>
              <a:tr h="132147">
                <a:tc>
                  <a:txBody>
                    <a:bodyPr/>
                    <a:lstStyle/>
                    <a:p>
                      <a:pPr algn="ctr" fontAlgn="ctr"/>
                      <a:r>
                        <a:rPr lang="fr-MA" sz="600" b="0" u="none" strike="noStrike">
                          <a:solidFill>
                            <a:srgbClr val="000000"/>
                          </a:solidFill>
                          <a:effectLst/>
                        </a:rPr>
                        <a:t>VENTILOCONVECTEUR</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AERMEC</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4,4 kW</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OPÉRATIONNEL</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3816164747"/>
                  </a:ext>
                </a:extLst>
              </a:tr>
              <a:tr h="132147">
                <a:tc>
                  <a:txBody>
                    <a:bodyPr/>
                    <a:lstStyle/>
                    <a:p>
                      <a:pPr algn="ctr" fontAlgn="ctr"/>
                      <a:r>
                        <a:rPr lang="fr-MA" sz="600" b="0" u="none" strike="noStrike">
                          <a:solidFill>
                            <a:srgbClr val="000000"/>
                          </a:solidFill>
                          <a:effectLst/>
                        </a:rPr>
                        <a:t>VENTILOCONVECTEUR</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AERMEC</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4,4 kW</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OPÉRATIONNEL</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977689108"/>
                  </a:ext>
                </a:extLst>
              </a:tr>
              <a:tr h="132147">
                <a:tc>
                  <a:txBody>
                    <a:bodyPr/>
                    <a:lstStyle/>
                    <a:p>
                      <a:pPr algn="ctr" fontAlgn="ctr"/>
                      <a:r>
                        <a:rPr lang="fr-MA" sz="600" b="0" u="none" strike="noStrike">
                          <a:solidFill>
                            <a:srgbClr val="000000"/>
                          </a:solidFill>
                          <a:effectLst/>
                        </a:rPr>
                        <a:t>VENTILOCONVECTEUR</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AERMEC</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4,4 kW</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OPÉRATIONNEL</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1682733743"/>
                  </a:ext>
                </a:extLst>
              </a:tr>
              <a:tr h="149207">
                <a:tc>
                  <a:txBody>
                    <a:bodyPr/>
                    <a:lstStyle/>
                    <a:p>
                      <a:pPr algn="ctr" fontAlgn="ctr"/>
                      <a:r>
                        <a:rPr lang="fr-FR" sz="600" b="0" u="none" strike="noStrike" dirty="0">
                          <a:solidFill>
                            <a:srgbClr val="000000"/>
                          </a:solidFill>
                          <a:effectLst/>
                        </a:rPr>
                        <a:t>SYSTÈME DE DÉBIT DE RÉFREGIRENT VARIABLE (VRV)</a:t>
                      </a:r>
                      <a:endParaRPr lang="fr-FR" sz="600" b="0" i="0" u="none" strike="noStrike" dirty="0">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CARRIER</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pl-PL" sz="600" b="0" u="none" strike="noStrike" dirty="0">
                          <a:solidFill>
                            <a:srgbClr val="000000"/>
                          </a:solidFill>
                          <a:effectLst/>
                        </a:rPr>
                        <a:t>37,5 kWR410380/415 VAC</a:t>
                      </a:r>
                      <a:endParaRPr lang="pl-PL" sz="600" b="0" i="0" u="none" strike="noStrike" dirty="0">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OPÉRATIONNEL</a:t>
                      </a:r>
                      <a:endParaRPr lang="fr-MA" sz="600" b="0" i="0" u="none" strike="noStrike">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1414565837"/>
                  </a:ext>
                </a:extLst>
              </a:tr>
              <a:tr h="132147">
                <a:tc>
                  <a:txBody>
                    <a:bodyPr/>
                    <a:lstStyle/>
                    <a:p>
                      <a:pPr algn="ctr" fontAlgn="ctr"/>
                      <a:r>
                        <a:rPr lang="fr-MA" sz="600" b="0" u="none" strike="noStrike">
                          <a:solidFill>
                            <a:srgbClr val="000000"/>
                          </a:solidFill>
                          <a:effectLst/>
                        </a:rPr>
                        <a:t>POMPE À CHALEUR AIR-EAU</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AERMEC</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152 kW</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a:solidFill>
                            <a:srgbClr val="000000"/>
                          </a:solidFill>
                          <a:effectLst/>
                        </a:rPr>
                        <a:t> </a:t>
                      </a:r>
                      <a:endParaRPr lang="fr-MA" sz="600" b="0" i="0" u="none" strike="noStrike">
                        <a:solidFill>
                          <a:srgbClr val="000000"/>
                        </a:solidFill>
                        <a:effectLst/>
                        <a:latin typeface="Calibri" panose="020F0502020204030204" pitchFamily="34" charset="0"/>
                      </a:endParaRPr>
                    </a:p>
                  </a:txBody>
                  <a:tcPr marL="4931" marR="4931" marT="4931" marB="0" anchor="ctr"/>
                </a:tc>
                <a:tc>
                  <a:txBody>
                    <a:bodyPr/>
                    <a:lstStyle/>
                    <a:p>
                      <a:pPr algn="ctr" fontAlgn="ctr"/>
                      <a:r>
                        <a:rPr lang="fr-MA" sz="600" b="0" u="none" strike="noStrike" dirty="0">
                          <a:solidFill>
                            <a:srgbClr val="000000"/>
                          </a:solidFill>
                          <a:effectLst/>
                        </a:rPr>
                        <a:t>OPÉRATIONNEL</a:t>
                      </a:r>
                      <a:endParaRPr lang="fr-MA" sz="600" b="0" i="0" u="none" strike="noStrike" dirty="0">
                        <a:solidFill>
                          <a:srgbClr val="000000"/>
                        </a:solidFill>
                        <a:effectLst/>
                        <a:latin typeface="Calibri" panose="020F0502020204030204" pitchFamily="34" charset="0"/>
                      </a:endParaRPr>
                    </a:p>
                  </a:txBody>
                  <a:tcPr marL="4931" marR="4931" marT="4931" marB="0" anchor="ctr"/>
                </a:tc>
                <a:extLst>
                  <a:ext uri="{0D108BD9-81ED-4DB2-BD59-A6C34878D82A}">
                    <a16:rowId xmlns:a16="http://schemas.microsoft.com/office/drawing/2014/main" val="2144287755"/>
                  </a:ext>
                </a:extLst>
              </a:tr>
            </a:tbl>
          </a:graphicData>
        </a:graphic>
      </p:graphicFrame>
    </p:spTree>
    <p:extLst>
      <p:ext uri="{BB962C8B-B14F-4D97-AF65-F5344CB8AC3E}">
        <p14:creationId xmlns:p14="http://schemas.microsoft.com/office/powerpoint/2010/main" val="3218228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nodePh="1">
                                  <p:stCondLst>
                                    <p:cond delay="250"/>
                                  </p:stCondLst>
                                  <p:endCondLst>
                                    <p:cond evt="begin" delay="0">
                                      <p:tn val="11"/>
                                    </p:cond>
                                  </p:endCondLst>
                                  <p:childTnLst>
                                    <p:set>
                                      <p:cBhvr>
                                        <p:cTn id="12" dur="1" fill="hold">
                                          <p:stCondLst>
                                            <p:cond delay="0"/>
                                          </p:stCondLst>
                                        </p:cTn>
                                        <p:tgtEl>
                                          <p:spTgt spid="27"/>
                                        </p:tgtEl>
                                        <p:attrNameLst>
                                          <p:attrName>style.visibility</p:attrName>
                                        </p:attrNameLst>
                                      </p:cBhvr>
                                      <p:to>
                                        <p:strVal val="visible"/>
                                      </p:to>
                                    </p:set>
                                    <p:animEffect transition="in" filter="fade">
                                      <p:cBhvr>
                                        <p:cTn id="13" dur="750"/>
                                        <p:tgtEl>
                                          <p:spTgt spid="27"/>
                                        </p:tgtEl>
                                      </p:cBhvr>
                                    </p:animEffect>
                                    <p:anim calcmode="lin" valueType="num">
                                      <p:cBhvr>
                                        <p:cTn id="14" dur="750" fill="hold"/>
                                        <p:tgtEl>
                                          <p:spTgt spid="27"/>
                                        </p:tgtEl>
                                        <p:attrNameLst>
                                          <p:attrName>ppt_x</p:attrName>
                                        </p:attrNameLst>
                                      </p:cBhvr>
                                      <p:tavLst>
                                        <p:tav tm="0">
                                          <p:val>
                                            <p:strVal val="#ppt_x"/>
                                          </p:val>
                                        </p:tav>
                                        <p:tav tm="100000">
                                          <p:val>
                                            <p:strVal val="#ppt_x"/>
                                          </p:val>
                                        </p:tav>
                                      </p:tavLst>
                                    </p:anim>
                                    <p:anim calcmode="lin" valueType="num">
                                      <p:cBhvr>
                                        <p:cTn id="15" dur="75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C7C90E2-0FB0-FFC8-3D76-89007A3B9C02}"/>
            </a:ext>
          </a:extLst>
        </p:cNvPr>
        <p:cNvGrpSpPr/>
        <p:nvPr/>
      </p:nvGrpSpPr>
      <p:grpSpPr>
        <a:xfrm>
          <a:off x="0" y="0"/>
          <a:ext cx="0" cy="0"/>
          <a:chOff x="0" y="0"/>
          <a:chExt cx="0" cy="0"/>
        </a:xfrm>
      </p:grpSpPr>
      <p:sp>
        <p:nvSpPr>
          <p:cNvPr id="683" name="Rectangle 682">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84" name="Freeform: Shape 596">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685" name="Freeform: Shape 598">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686" name="Freeform: Shape 600">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87"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604" name="Freeform: Shape 603">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605" name="Freeform: Shape 604">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606" name="Freeform: Shape 605">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607" name="Freeform: Shape 606">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608" name="Freeform: Shape 607">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609" name="Freeform: Shape 608">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610" name="Freeform: Shape 609">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688"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613" name="Freeform: Shape 612">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614" name="Freeform: Shape 613">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615" name="Freeform: Shape 614">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616" name="Freeform: Shape 615">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617" name="Freeform: Shape 616">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618" name="Freeform: Shape 617">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619" name="Freeform: Shape 618">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689" name="Rectangle 68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90" name="Rectangle 68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91" name="Rectangle 690">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 7" descr="Une image contenant mur, sol, intérieur, Électroménager&#10;&#10;Description générée automatiquement">
            <a:extLst>
              <a:ext uri="{FF2B5EF4-FFF2-40B4-BE49-F238E27FC236}">
                <a16:creationId xmlns:a16="http://schemas.microsoft.com/office/drawing/2014/main" id="{D2139D76-118E-1014-DA5A-E37CF1292E69}"/>
              </a:ext>
            </a:extLst>
          </p:cNvPr>
          <p:cNvPicPr>
            <a:picLocks noChangeAspect="1"/>
          </p:cNvPicPr>
          <p:nvPr/>
        </p:nvPicPr>
        <p:blipFill rotWithShape="1">
          <a:blip r:embed="rId3">
            <a:alphaModFix amt="60000"/>
            <a:extLst>
              <a:ext uri="{28A0092B-C50C-407E-A947-70E740481C1C}">
                <a14:useLocalDpi xmlns:a14="http://schemas.microsoft.com/office/drawing/2010/main" val="0"/>
              </a:ext>
            </a:extLst>
          </a:blip>
          <a:srcRect l="-89" t="34928" r="89" b="22882"/>
          <a:stretch/>
        </p:blipFill>
        <p:spPr>
          <a:xfrm>
            <a:off x="-22024" y="16564"/>
            <a:ext cx="12188932" cy="6856614"/>
          </a:xfrm>
          <a:prstGeom prst="rect">
            <a:avLst/>
          </a:prstGeom>
        </p:spPr>
      </p:pic>
      <p:grpSp>
        <p:nvGrpSpPr>
          <p:cNvPr id="627"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628" name="Freeform: Shape 627">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629" name="Freeform: Shape 628">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630" name="Freeform: Shape 629">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631" name="Freeform: Shape 630">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632" name="Freeform: Shape 631">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633" name="Freeform: Shape 632">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634" name="Freeform: Shape 633">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dirty="0"/>
            </a:p>
          </p:txBody>
        </p:sp>
      </p:grpSp>
      <p:sp>
        <p:nvSpPr>
          <p:cNvPr id="2" name="Titre 1">
            <a:extLst>
              <a:ext uri="{FF2B5EF4-FFF2-40B4-BE49-F238E27FC236}">
                <a16:creationId xmlns:a16="http://schemas.microsoft.com/office/drawing/2014/main" id="{FF842E6E-5EDD-11B9-7191-C6768EB1F8BD}"/>
              </a:ext>
            </a:extLst>
          </p:cNvPr>
          <p:cNvSpPr>
            <a:spLocks noGrp="1"/>
          </p:cNvSpPr>
          <p:nvPr>
            <p:ph type="ctrTitle"/>
          </p:nvPr>
        </p:nvSpPr>
        <p:spPr>
          <a:xfrm>
            <a:off x="136522" y="132233"/>
            <a:ext cx="3307718" cy="1289326"/>
          </a:xfrm>
        </p:spPr>
        <p:txBody>
          <a:bodyPr vert="horz" lIns="91440" tIns="45720" rIns="91440" bIns="45720" rtlCol="0" anchor="ctr">
            <a:noAutofit/>
          </a:bodyPr>
          <a:lstStyle/>
          <a:p>
            <a:pPr algn="l"/>
            <a:r>
              <a:rPr lang="en-US" sz="3600" b="1" dirty="0"/>
              <a:t>Missions des </a:t>
            </a:r>
            <a:r>
              <a:rPr lang="en-US" sz="3600" b="1" dirty="0" err="1"/>
              <a:t>électriciens</a:t>
            </a:r>
            <a:endParaRPr lang="en-US" sz="3600" b="1" dirty="0"/>
          </a:p>
        </p:txBody>
      </p:sp>
      <p:grpSp>
        <p:nvGrpSpPr>
          <p:cNvPr id="692"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637"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639" name="Freeform: Shape 638">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693" name="Freeform: Shape 383">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694" name="Freeform: Shape 385">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87" name="Freeform: Shape 386">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695" name="Freeform: Shape 387">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89" name="Freeform: Shape 388">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696" name="Freeform: Shape 389">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638" name="Freeform: Shape 637">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Titre 1">
            <a:extLst>
              <a:ext uri="{FF2B5EF4-FFF2-40B4-BE49-F238E27FC236}">
                <a16:creationId xmlns:a16="http://schemas.microsoft.com/office/drawing/2014/main" id="{ED5B6035-D227-9FCE-EECC-444C1B808A1E}"/>
              </a:ext>
            </a:extLst>
          </p:cNvPr>
          <p:cNvSpPr txBox="1">
            <a:spLocks/>
          </p:cNvSpPr>
          <p:nvPr/>
        </p:nvSpPr>
        <p:spPr>
          <a:xfrm>
            <a:off x="-7504" y="1370822"/>
            <a:ext cx="11632072" cy="5017076"/>
          </a:xfrm>
          <a:prstGeom prst="rect">
            <a:avLst/>
          </a:prstGeom>
        </p:spPr>
        <p:txBody>
          <a:bodyPr vert="horz" lIns="91440" tIns="45720" rIns="91440" bIns="45720" rtlCol="0" anchor="ctr">
            <a:normAutofit/>
          </a:bodyPr>
          <a:lstStyle>
            <a:lvl1pPr algn="ctr" defTabSz="914400" rtl="0" eaLnBrk="1" latinLnBrk="0" hangingPunct="1">
              <a:lnSpc>
                <a:spcPct val="100000"/>
              </a:lnSpc>
              <a:spcBef>
                <a:spcPct val="0"/>
              </a:spcBef>
              <a:buNone/>
              <a:defRPr sz="6000" kern="1200">
                <a:solidFill>
                  <a:schemeClr val="tx2"/>
                </a:solidFill>
                <a:latin typeface="+mj-lt"/>
                <a:ea typeface="+mj-ea"/>
                <a:cs typeface="+mj-cs"/>
              </a:defRPr>
            </a:lvl1pPr>
          </a:lstStyle>
          <a:p>
            <a:pPr marL="342900" indent="-228600" algn="l">
              <a:spcAft>
                <a:spcPts val="600"/>
              </a:spcAft>
              <a:buClr>
                <a:schemeClr val="accent5"/>
              </a:buClr>
              <a:buFont typeface="Avenir Next LT Pro" panose="020B0504020202020204" pitchFamily="34" charset="0"/>
              <a:buChar char="+"/>
            </a:pPr>
            <a:r>
              <a:rPr lang="en-US" sz="2000" b="1" u="sng" dirty="0">
                <a:solidFill>
                  <a:srgbClr val="FFFFFF"/>
                </a:solidFill>
                <a:latin typeface="+mn-lt"/>
                <a:ea typeface="+mn-ea"/>
                <a:cs typeface="+mn-cs"/>
              </a:rPr>
              <a:t>Les </a:t>
            </a:r>
            <a:r>
              <a:rPr lang="en-US" sz="2000" b="1" u="sng" dirty="0" err="1">
                <a:solidFill>
                  <a:srgbClr val="FFFFFF"/>
                </a:solidFill>
                <a:latin typeface="+mn-lt"/>
                <a:ea typeface="+mn-ea"/>
                <a:cs typeface="+mn-cs"/>
              </a:rPr>
              <a:t>électriciens</a:t>
            </a:r>
            <a:r>
              <a:rPr lang="en-US" sz="2000" b="1" u="sng">
                <a:solidFill>
                  <a:srgbClr val="FFFFFF"/>
                </a:solidFill>
                <a:latin typeface="+mn-lt"/>
                <a:ea typeface="+mn-ea"/>
                <a:cs typeface="+mn-cs"/>
              </a:rPr>
              <a:t> </a:t>
            </a:r>
            <a:r>
              <a:rPr lang="en-US" sz="2000">
                <a:solidFill>
                  <a:srgbClr val="FFFFFF"/>
                </a:solidFill>
                <a:latin typeface="+mn-lt"/>
                <a:ea typeface="+mn-ea"/>
                <a:cs typeface="+mn-cs"/>
              </a:rPr>
              <a:t> </a:t>
            </a:r>
            <a:r>
              <a:rPr lang="en-US" sz="2000" dirty="0" err="1">
                <a:solidFill>
                  <a:srgbClr val="FFFFFF"/>
                </a:solidFill>
                <a:latin typeface="+mn-lt"/>
                <a:ea typeface="+mn-ea"/>
                <a:cs typeface="+mn-cs"/>
              </a:rPr>
              <a:t>jouent</a:t>
            </a:r>
            <a:r>
              <a:rPr lang="en-US" sz="2000" dirty="0">
                <a:solidFill>
                  <a:srgbClr val="FFFFFF"/>
                </a:solidFill>
                <a:latin typeface="+mn-lt"/>
                <a:ea typeface="+mn-ea"/>
                <a:cs typeface="+mn-cs"/>
              </a:rPr>
              <a:t> un </a:t>
            </a:r>
            <a:r>
              <a:rPr lang="en-US" sz="2000" dirty="0" err="1">
                <a:solidFill>
                  <a:srgbClr val="FFFFFF"/>
                </a:solidFill>
                <a:latin typeface="+mn-lt"/>
                <a:ea typeface="+mn-ea"/>
                <a:cs typeface="+mn-cs"/>
              </a:rPr>
              <a:t>rôle</a:t>
            </a:r>
            <a:r>
              <a:rPr lang="en-US" sz="2000" dirty="0">
                <a:solidFill>
                  <a:srgbClr val="FFFFFF"/>
                </a:solidFill>
                <a:latin typeface="+mn-lt"/>
                <a:ea typeface="+mn-ea"/>
                <a:cs typeface="+mn-cs"/>
              </a:rPr>
              <a:t> </a:t>
            </a:r>
            <a:r>
              <a:rPr lang="en-US" sz="2000" dirty="0" err="1">
                <a:solidFill>
                  <a:srgbClr val="FFFFFF"/>
                </a:solidFill>
                <a:latin typeface="+mn-lt"/>
                <a:ea typeface="+mn-ea"/>
                <a:cs typeface="+mn-cs"/>
              </a:rPr>
              <a:t>essentiel</a:t>
            </a:r>
            <a:r>
              <a:rPr lang="en-US" sz="2000" dirty="0">
                <a:solidFill>
                  <a:srgbClr val="FFFFFF"/>
                </a:solidFill>
                <a:latin typeface="+mn-lt"/>
                <a:ea typeface="+mn-ea"/>
                <a:cs typeface="+mn-cs"/>
              </a:rPr>
              <a:t> dans la maintenance et le bon </a:t>
            </a:r>
            <a:r>
              <a:rPr lang="en-US" sz="2000" dirty="0" err="1">
                <a:solidFill>
                  <a:srgbClr val="FFFFFF"/>
                </a:solidFill>
                <a:latin typeface="+mn-lt"/>
                <a:ea typeface="+mn-ea"/>
                <a:cs typeface="+mn-cs"/>
              </a:rPr>
              <a:t>fonctionnement</a:t>
            </a:r>
            <a:r>
              <a:rPr lang="en-US" sz="2000" dirty="0">
                <a:solidFill>
                  <a:srgbClr val="FFFFFF"/>
                </a:solidFill>
                <a:latin typeface="+mn-lt"/>
                <a:ea typeface="+mn-ea"/>
                <a:cs typeface="+mn-cs"/>
              </a:rPr>
              <a:t> des </a:t>
            </a:r>
            <a:r>
              <a:rPr lang="en-US" sz="2000" dirty="0" err="1">
                <a:solidFill>
                  <a:srgbClr val="FFFFFF"/>
                </a:solidFill>
                <a:latin typeface="+mn-lt"/>
                <a:ea typeface="+mn-ea"/>
                <a:cs typeface="+mn-cs"/>
              </a:rPr>
              <a:t>équipements</a:t>
            </a:r>
            <a:r>
              <a:rPr lang="en-US" sz="2000" dirty="0">
                <a:solidFill>
                  <a:srgbClr val="FFFFFF"/>
                </a:solidFill>
                <a:latin typeface="+mn-lt"/>
                <a:ea typeface="+mn-ea"/>
                <a:cs typeface="+mn-cs"/>
              </a:rPr>
              <a:t> </a:t>
            </a:r>
            <a:r>
              <a:rPr lang="en-US" sz="2000" dirty="0" err="1">
                <a:solidFill>
                  <a:srgbClr val="FFFFFF"/>
                </a:solidFill>
                <a:latin typeface="+mn-lt"/>
                <a:ea typeface="+mn-ea"/>
                <a:cs typeface="+mn-cs"/>
              </a:rPr>
              <a:t>électriques</a:t>
            </a:r>
            <a:r>
              <a:rPr lang="en-US" sz="2000" dirty="0">
                <a:solidFill>
                  <a:srgbClr val="FFFFFF"/>
                </a:solidFill>
                <a:latin typeface="+mn-lt"/>
                <a:ea typeface="+mn-ea"/>
                <a:cs typeface="+mn-cs"/>
              </a:rPr>
              <a:t> critiques pour </a:t>
            </a:r>
            <a:r>
              <a:rPr lang="en-US" sz="2000" dirty="0" err="1">
                <a:solidFill>
                  <a:srgbClr val="FFFFFF"/>
                </a:solidFill>
                <a:latin typeface="+mn-lt"/>
                <a:ea typeface="+mn-ea"/>
                <a:cs typeface="+mn-cs"/>
              </a:rPr>
              <a:t>garantir</a:t>
            </a:r>
            <a:r>
              <a:rPr lang="en-US" sz="2000" dirty="0">
                <a:solidFill>
                  <a:srgbClr val="FFFFFF"/>
                </a:solidFill>
                <a:latin typeface="+mn-lt"/>
                <a:ea typeface="+mn-ea"/>
                <a:cs typeface="+mn-cs"/>
              </a:rPr>
              <a:t> la </a:t>
            </a:r>
            <a:r>
              <a:rPr lang="en-US" sz="2000" dirty="0" err="1">
                <a:solidFill>
                  <a:srgbClr val="FFFFFF"/>
                </a:solidFill>
                <a:latin typeface="+mn-lt"/>
                <a:ea typeface="+mn-ea"/>
                <a:cs typeface="+mn-cs"/>
              </a:rPr>
              <a:t>sécurité</a:t>
            </a:r>
            <a:r>
              <a:rPr lang="en-US" sz="2000" dirty="0">
                <a:solidFill>
                  <a:srgbClr val="FFFFFF"/>
                </a:solidFill>
                <a:latin typeface="+mn-lt"/>
                <a:ea typeface="+mn-ea"/>
                <a:cs typeface="+mn-cs"/>
              </a:rPr>
              <a:t> et </a:t>
            </a:r>
            <a:r>
              <a:rPr lang="en-US" sz="2000" dirty="0" err="1">
                <a:solidFill>
                  <a:srgbClr val="FFFFFF"/>
                </a:solidFill>
                <a:latin typeface="+mn-lt"/>
                <a:ea typeface="+mn-ea"/>
                <a:cs typeface="+mn-cs"/>
              </a:rPr>
              <a:t>l’efficacité</a:t>
            </a:r>
            <a:r>
              <a:rPr lang="en-US" sz="2000" dirty="0">
                <a:solidFill>
                  <a:srgbClr val="FFFFFF"/>
                </a:solidFill>
                <a:latin typeface="+mn-lt"/>
                <a:ea typeface="+mn-ea"/>
                <a:cs typeface="+mn-cs"/>
              </a:rPr>
              <a:t> des </a:t>
            </a:r>
            <a:r>
              <a:rPr lang="en-US" sz="2000" dirty="0" err="1">
                <a:solidFill>
                  <a:srgbClr val="FFFFFF"/>
                </a:solidFill>
                <a:latin typeface="+mn-lt"/>
                <a:ea typeface="+mn-ea"/>
                <a:cs typeface="+mn-cs"/>
              </a:rPr>
              <a:t>opérations</a:t>
            </a:r>
            <a:r>
              <a:rPr lang="en-US" sz="2000" dirty="0">
                <a:solidFill>
                  <a:srgbClr val="FFFFFF"/>
                </a:solidFill>
                <a:latin typeface="+mn-lt"/>
                <a:ea typeface="+mn-ea"/>
                <a:cs typeface="+mn-cs"/>
              </a:rPr>
              <a:t> </a:t>
            </a:r>
            <a:r>
              <a:rPr lang="en-US" sz="2000" dirty="0" err="1">
                <a:solidFill>
                  <a:srgbClr val="FFFFFF"/>
                </a:solidFill>
                <a:latin typeface="+mn-lt"/>
                <a:ea typeface="+mn-ea"/>
                <a:cs typeface="+mn-cs"/>
              </a:rPr>
              <a:t>aéroportuaires</a:t>
            </a:r>
            <a:r>
              <a:rPr lang="en-US" sz="2000" dirty="0">
                <a:solidFill>
                  <a:srgbClr val="FFFFFF"/>
                </a:solidFill>
                <a:latin typeface="+mn-lt"/>
                <a:ea typeface="+mn-ea"/>
                <a:cs typeface="+mn-cs"/>
              </a:rPr>
              <a:t>. </a:t>
            </a:r>
            <a:r>
              <a:rPr lang="en-US" sz="2000" dirty="0" err="1">
                <a:solidFill>
                  <a:srgbClr val="FFFFFF"/>
                </a:solidFill>
                <a:latin typeface="+mn-lt"/>
                <a:ea typeface="+mn-ea"/>
                <a:cs typeface="+mn-cs"/>
              </a:rPr>
              <a:t>Leurs</a:t>
            </a:r>
            <a:r>
              <a:rPr lang="en-US" sz="2000" dirty="0">
                <a:solidFill>
                  <a:srgbClr val="FFFFFF"/>
                </a:solidFill>
                <a:latin typeface="+mn-lt"/>
                <a:ea typeface="+mn-ea"/>
                <a:cs typeface="+mn-cs"/>
              </a:rPr>
              <a:t> missions </a:t>
            </a:r>
            <a:r>
              <a:rPr lang="en-US" sz="2000" dirty="0" err="1">
                <a:solidFill>
                  <a:srgbClr val="FFFFFF"/>
                </a:solidFill>
                <a:latin typeface="+mn-lt"/>
                <a:ea typeface="+mn-ea"/>
                <a:cs typeface="+mn-cs"/>
              </a:rPr>
              <a:t>incluent</a:t>
            </a:r>
            <a:r>
              <a:rPr lang="en-US" sz="2000" dirty="0">
                <a:solidFill>
                  <a:srgbClr val="FFFFFF"/>
                </a:solidFill>
                <a:latin typeface="+mn-lt"/>
                <a:ea typeface="+mn-ea"/>
                <a:cs typeface="+mn-cs"/>
              </a:rPr>
              <a:t> </a:t>
            </a:r>
          </a:p>
          <a:p>
            <a:pPr marL="400050" indent="-228600" algn="l">
              <a:spcAft>
                <a:spcPts val="600"/>
              </a:spcAft>
              <a:buClr>
                <a:schemeClr val="accent5"/>
              </a:buClr>
              <a:buFont typeface="Avenir Next LT Pro" panose="020B0504020202020204" pitchFamily="34" charset="0"/>
              <a:buChar char="+"/>
            </a:pPr>
            <a:r>
              <a:rPr lang="en-US" sz="2000" b="1" u="sng" dirty="0">
                <a:solidFill>
                  <a:srgbClr val="FFFFFF"/>
                </a:solidFill>
                <a:latin typeface="+mn-lt"/>
                <a:ea typeface="+mn-ea"/>
                <a:cs typeface="+mn-cs"/>
              </a:rPr>
              <a:t>Maintenance </a:t>
            </a:r>
            <a:r>
              <a:rPr lang="en-US" sz="2000" b="1" u="sng" dirty="0" err="1">
                <a:solidFill>
                  <a:srgbClr val="FFFFFF"/>
                </a:solidFill>
                <a:latin typeface="+mn-lt"/>
                <a:ea typeface="+mn-ea"/>
                <a:cs typeface="+mn-cs"/>
              </a:rPr>
              <a:t>préventive</a:t>
            </a:r>
            <a:r>
              <a:rPr lang="en-US" sz="2000" b="1" u="sng" dirty="0">
                <a:solidFill>
                  <a:srgbClr val="FFFFFF"/>
                </a:solidFill>
                <a:latin typeface="+mn-lt"/>
                <a:ea typeface="+mn-ea"/>
                <a:cs typeface="+mn-cs"/>
              </a:rPr>
              <a:t> et corrective </a:t>
            </a:r>
            <a:r>
              <a:rPr lang="en-US" sz="2000" dirty="0">
                <a:solidFill>
                  <a:srgbClr val="FFFFFF"/>
                </a:solidFill>
                <a:latin typeface="+mn-lt"/>
                <a:ea typeface="+mn-ea"/>
                <a:cs typeface="+mn-cs"/>
              </a:rPr>
              <a:t>des </a:t>
            </a:r>
            <a:r>
              <a:rPr lang="en-US" sz="2000" dirty="0" err="1">
                <a:solidFill>
                  <a:srgbClr val="FFFFFF"/>
                </a:solidFill>
                <a:latin typeface="+mn-lt"/>
                <a:ea typeface="+mn-ea"/>
                <a:cs typeface="+mn-cs"/>
              </a:rPr>
              <a:t>équipements</a:t>
            </a:r>
            <a:r>
              <a:rPr lang="en-US" sz="2000" dirty="0">
                <a:solidFill>
                  <a:srgbClr val="FFFFFF"/>
                </a:solidFill>
                <a:latin typeface="+mn-lt"/>
                <a:ea typeface="+mn-ea"/>
                <a:cs typeface="+mn-cs"/>
              </a:rPr>
              <a:t> </a:t>
            </a:r>
            <a:r>
              <a:rPr lang="en-US" sz="2000" dirty="0" err="1">
                <a:solidFill>
                  <a:srgbClr val="FFFFFF"/>
                </a:solidFill>
                <a:latin typeface="+mn-lt"/>
                <a:ea typeface="+mn-ea"/>
                <a:cs typeface="+mn-cs"/>
              </a:rPr>
              <a:t>électriques</a:t>
            </a:r>
            <a:r>
              <a:rPr lang="en-US" sz="2000" dirty="0">
                <a:solidFill>
                  <a:srgbClr val="FFFFFF"/>
                </a:solidFill>
                <a:latin typeface="+mn-lt"/>
                <a:ea typeface="+mn-ea"/>
                <a:cs typeface="+mn-cs"/>
              </a:rPr>
              <a:t> pour </a:t>
            </a:r>
            <a:r>
              <a:rPr lang="en-US" sz="2000" dirty="0" err="1">
                <a:solidFill>
                  <a:srgbClr val="FFFFFF"/>
                </a:solidFill>
                <a:latin typeface="+mn-lt"/>
                <a:ea typeface="+mn-ea"/>
                <a:cs typeface="+mn-cs"/>
              </a:rPr>
              <a:t>éviter</a:t>
            </a:r>
            <a:r>
              <a:rPr lang="en-US" sz="2000" dirty="0">
                <a:solidFill>
                  <a:srgbClr val="FFFFFF"/>
                </a:solidFill>
                <a:latin typeface="+mn-lt"/>
                <a:ea typeface="+mn-ea"/>
                <a:cs typeface="+mn-cs"/>
              </a:rPr>
              <a:t> les </a:t>
            </a:r>
            <a:r>
              <a:rPr lang="en-US" sz="2000" dirty="0" err="1">
                <a:solidFill>
                  <a:srgbClr val="FFFFFF"/>
                </a:solidFill>
                <a:latin typeface="+mn-lt"/>
                <a:ea typeface="+mn-ea"/>
                <a:cs typeface="+mn-cs"/>
              </a:rPr>
              <a:t>pannes</a:t>
            </a:r>
            <a:r>
              <a:rPr lang="en-US" sz="2000" dirty="0">
                <a:solidFill>
                  <a:srgbClr val="FFFFFF"/>
                </a:solidFill>
                <a:latin typeface="+mn-lt"/>
                <a:ea typeface="+mn-ea"/>
                <a:cs typeface="+mn-cs"/>
              </a:rPr>
              <a:t> et assurer la </a:t>
            </a:r>
            <a:r>
              <a:rPr lang="en-US" sz="2000" dirty="0" err="1">
                <a:solidFill>
                  <a:srgbClr val="FFFFFF"/>
                </a:solidFill>
                <a:latin typeface="+mn-lt"/>
                <a:ea typeface="+mn-ea"/>
                <a:cs typeface="+mn-cs"/>
              </a:rPr>
              <a:t>continuité</a:t>
            </a:r>
            <a:r>
              <a:rPr lang="en-US" sz="2000" dirty="0">
                <a:solidFill>
                  <a:srgbClr val="FFFFFF"/>
                </a:solidFill>
                <a:latin typeface="+mn-lt"/>
                <a:ea typeface="+mn-ea"/>
                <a:cs typeface="+mn-cs"/>
              </a:rPr>
              <a:t> du service.</a:t>
            </a:r>
          </a:p>
          <a:p>
            <a:pPr marL="400050" indent="-228600" algn="l">
              <a:spcAft>
                <a:spcPts val="600"/>
              </a:spcAft>
              <a:buClr>
                <a:schemeClr val="accent5"/>
              </a:buClr>
              <a:buFont typeface="Avenir Next LT Pro" panose="020B0504020202020204" pitchFamily="34" charset="0"/>
              <a:buChar char="+"/>
            </a:pPr>
            <a:r>
              <a:rPr lang="en-US" sz="2000" b="1" u="sng" dirty="0">
                <a:solidFill>
                  <a:srgbClr val="FFFFFF"/>
                </a:solidFill>
                <a:latin typeface="+mn-lt"/>
                <a:ea typeface="+mn-ea"/>
                <a:cs typeface="+mn-cs"/>
              </a:rPr>
              <a:t>Surveillance et </a:t>
            </a:r>
            <a:r>
              <a:rPr lang="en-US" sz="2000" b="1" u="sng" dirty="0" err="1">
                <a:solidFill>
                  <a:srgbClr val="FFFFFF"/>
                </a:solidFill>
                <a:latin typeface="+mn-lt"/>
                <a:ea typeface="+mn-ea"/>
                <a:cs typeface="+mn-cs"/>
              </a:rPr>
              <a:t>contrôle</a:t>
            </a:r>
            <a:r>
              <a:rPr lang="en-US" sz="2000" b="1" u="sng" dirty="0">
                <a:solidFill>
                  <a:srgbClr val="FFFFFF"/>
                </a:solidFill>
                <a:latin typeface="+mn-lt"/>
                <a:ea typeface="+mn-ea"/>
                <a:cs typeface="+mn-cs"/>
              </a:rPr>
              <a:t> </a:t>
            </a:r>
            <a:r>
              <a:rPr lang="en-US" sz="2000" dirty="0">
                <a:solidFill>
                  <a:srgbClr val="FFFFFF"/>
                </a:solidFill>
                <a:latin typeface="+mn-lt"/>
                <a:ea typeface="+mn-ea"/>
                <a:cs typeface="+mn-cs"/>
              </a:rPr>
              <a:t>des installations </a:t>
            </a:r>
            <a:r>
              <a:rPr lang="en-US" sz="2000" dirty="0" err="1">
                <a:solidFill>
                  <a:srgbClr val="FFFFFF"/>
                </a:solidFill>
                <a:latin typeface="+mn-lt"/>
                <a:ea typeface="+mn-ea"/>
                <a:cs typeface="+mn-cs"/>
              </a:rPr>
              <a:t>électriques</a:t>
            </a:r>
            <a:r>
              <a:rPr lang="en-US" sz="2000" dirty="0">
                <a:solidFill>
                  <a:srgbClr val="FFFFFF"/>
                </a:solidFill>
                <a:latin typeface="+mn-lt"/>
                <a:ea typeface="+mn-ea"/>
                <a:cs typeface="+mn-cs"/>
              </a:rPr>
              <a:t> </a:t>
            </a:r>
            <a:r>
              <a:rPr lang="en-US" sz="2000" dirty="0" err="1">
                <a:solidFill>
                  <a:srgbClr val="FFFFFF"/>
                </a:solidFill>
                <a:latin typeface="+mn-lt"/>
                <a:ea typeface="+mn-ea"/>
                <a:cs typeface="+mn-cs"/>
              </a:rPr>
              <a:t>afin</a:t>
            </a:r>
            <a:r>
              <a:rPr lang="en-US" sz="2000" dirty="0">
                <a:solidFill>
                  <a:srgbClr val="FFFFFF"/>
                </a:solidFill>
                <a:latin typeface="+mn-lt"/>
                <a:ea typeface="+mn-ea"/>
                <a:cs typeface="+mn-cs"/>
              </a:rPr>
              <a:t> de </a:t>
            </a:r>
            <a:r>
              <a:rPr lang="en-US" sz="2000" dirty="0" err="1">
                <a:solidFill>
                  <a:srgbClr val="FFFFFF"/>
                </a:solidFill>
                <a:latin typeface="+mn-lt"/>
                <a:ea typeface="+mn-ea"/>
                <a:cs typeface="+mn-cs"/>
              </a:rPr>
              <a:t>détecter</a:t>
            </a:r>
            <a:r>
              <a:rPr lang="en-US" sz="2000" dirty="0">
                <a:solidFill>
                  <a:srgbClr val="FFFFFF"/>
                </a:solidFill>
                <a:latin typeface="+mn-lt"/>
                <a:ea typeface="+mn-ea"/>
                <a:cs typeface="+mn-cs"/>
              </a:rPr>
              <a:t> </a:t>
            </a:r>
            <a:r>
              <a:rPr lang="en-US" sz="2000" dirty="0" err="1">
                <a:solidFill>
                  <a:srgbClr val="FFFFFF"/>
                </a:solidFill>
                <a:latin typeface="+mn-lt"/>
                <a:ea typeface="+mn-ea"/>
                <a:cs typeface="+mn-cs"/>
              </a:rPr>
              <a:t>rapidement</a:t>
            </a:r>
            <a:r>
              <a:rPr lang="en-US" sz="2000" dirty="0">
                <a:solidFill>
                  <a:srgbClr val="FFFFFF"/>
                </a:solidFill>
                <a:latin typeface="+mn-lt"/>
                <a:ea typeface="+mn-ea"/>
                <a:cs typeface="+mn-cs"/>
              </a:rPr>
              <a:t> tout </a:t>
            </a:r>
            <a:r>
              <a:rPr lang="en-US" sz="2000" dirty="0" err="1">
                <a:solidFill>
                  <a:srgbClr val="FFFFFF"/>
                </a:solidFill>
                <a:latin typeface="+mn-lt"/>
                <a:ea typeface="+mn-ea"/>
                <a:cs typeface="+mn-cs"/>
              </a:rPr>
              <a:t>dysfonctionnement</a:t>
            </a:r>
            <a:r>
              <a:rPr lang="en-US" sz="2000" dirty="0">
                <a:solidFill>
                  <a:srgbClr val="FFFFFF"/>
                </a:solidFill>
                <a:latin typeface="+mn-lt"/>
                <a:ea typeface="+mn-ea"/>
                <a:cs typeface="+mn-cs"/>
              </a:rPr>
              <a:t>.</a:t>
            </a:r>
          </a:p>
          <a:p>
            <a:pPr marL="400050" indent="-228600" algn="l">
              <a:spcAft>
                <a:spcPts val="600"/>
              </a:spcAft>
              <a:buClr>
                <a:schemeClr val="accent5"/>
              </a:buClr>
              <a:buFont typeface="Avenir Next LT Pro" panose="020B0504020202020204" pitchFamily="34" charset="0"/>
              <a:buChar char="+"/>
            </a:pPr>
            <a:r>
              <a:rPr lang="en-US" sz="2000" b="1" u="sng" dirty="0">
                <a:solidFill>
                  <a:srgbClr val="FFFFFF"/>
                </a:solidFill>
                <a:latin typeface="+mn-lt"/>
                <a:ea typeface="+mn-ea"/>
                <a:cs typeface="+mn-cs"/>
              </a:rPr>
              <a:t>Gestion de la </a:t>
            </a:r>
            <a:r>
              <a:rPr lang="en-US" sz="2000" b="1" u="sng" dirty="0" err="1">
                <a:solidFill>
                  <a:srgbClr val="FFFFFF"/>
                </a:solidFill>
                <a:latin typeface="+mn-lt"/>
                <a:ea typeface="+mn-ea"/>
                <a:cs typeface="+mn-cs"/>
              </a:rPr>
              <a:t>consommation</a:t>
            </a:r>
            <a:r>
              <a:rPr lang="en-US" sz="2000" b="1" u="sng" dirty="0">
                <a:solidFill>
                  <a:srgbClr val="FFFFFF"/>
                </a:solidFill>
                <a:latin typeface="+mn-lt"/>
                <a:ea typeface="+mn-ea"/>
                <a:cs typeface="+mn-cs"/>
              </a:rPr>
              <a:t> </a:t>
            </a:r>
            <a:r>
              <a:rPr lang="en-US" sz="2000" b="1" u="sng" dirty="0" err="1">
                <a:solidFill>
                  <a:srgbClr val="FFFFFF"/>
                </a:solidFill>
                <a:latin typeface="+mn-lt"/>
                <a:ea typeface="+mn-ea"/>
                <a:cs typeface="+mn-cs"/>
              </a:rPr>
              <a:t>d’énergie</a:t>
            </a:r>
            <a:r>
              <a:rPr lang="en-US" sz="2000" b="1" u="sng" dirty="0">
                <a:solidFill>
                  <a:srgbClr val="FFFFFF"/>
                </a:solidFill>
                <a:latin typeface="+mn-lt"/>
                <a:ea typeface="+mn-ea"/>
                <a:cs typeface="+mn-cs"/>
              </a:rPr>
              <a:t> </a:t>
            </a:r>
            <a:r>
              <a:rPr lang="en-US" sz="2000" dirty="0">
                <a:solidFill>
                  <a:srgbClr val="FFFFFF"/>
                </a:solidFill>
                <a:latin typeface="+mn-lt"/>
                <a:ea typeface="+mn-ea"/>
                <a:cs typeface="+mn-cs"/>
              </a:rPr>
              <a:t>et </a:t>
            </a:r>
            <a:r>
              <a:rPr lang="en-US" sz="2000" dirty="0" err="1">
                <a:solidFill>
                  <a:srgbClr val="FFFFFF"/>
                </a:solidFill>
                <a:latin typeface="+mn-lt"/>
                <a:ea typeface="+mn-ea"/>
                <a:cs typeface="+mn-cs"/>
              </a:rPr>
              <a:t>optimisation</a:t>
            </a:r>
            <a:r>
              <a:rPr lang="en-US" sz="2000" dirty="0">
                <a:solidFill>
                  <a:srgbClr val="FFFFFF"/>
                </a:solidFill>
                <a:latin typeface="+mn-lt"/>
                <a:ea typeface="+mn-ea"/>
                <a:cs typeface="+mn-cs"/>
              </a:rPr>
              <a:t> de </a:t>
            </a:r>
            <a:r>
              <a:rPr lang="en-US" sz="2000" dirty="0" err="1">
                <a:solidFill>
                  <a:srgbClr val="FFFFFF"/>
                </a:solidFill>
                <a:latin typeface="+mn-lt"/>
                <a:ea typeface="+mn-ea"/>
                <a:cs typeface="+mn-cs"/>
              </a:rPr>
              <a:t>l’utilisation</a:t>
            </a:r>
            <a:r>
              <a:rPr lang="en-US" sz="2000" dirty="0">
                <a:solidFill>
                  <a:srgbClr val="FFFFFF"/>
                </a:solidFill>
                <a:latin typeface="+mn-lt"/>
                <a:ea typeface="+mn-ea"/>
                <a:cs typeface="+mn-cs"/>
              </a:rPr>
              <a:t> des </a:t>
            </a:r>
            <a:r>
              <a:rPr lang="en-US" sz="2000" dirty="0" err="1">
                <a:solidFill>
                  <a:srgbClr val="FFFFFF"/>
                </a:solidFill>
                <a:latin typeface="+mn-lt"/>
                <a:ea typeface="+mn-ea"/>
                <a:cs typeface="+mn-cs"/>
              </a:rPr>
              <a:t>équipements</a:t>
            </a:r>
            <a:r>
              <a:rPr lang="en-US" sz="2000" dirty="0">
                <a:solidFill>
                  <a:srgbClr val="FFFFFF"/>
                </a:solidFill>
                <a:latin typeface="+mn-lt"/>
                <a:ea typeface="+mn-ea"/>
                <a:cs typeface="+mn-cs"/>
              </a:rPr>
              <a:t> pour </a:t>
            </a:r>
            <a:r>
              <a:rPr lang="en-US" sz="2000" dirty="0" err="1">
                <a:solidFill>
                  <a:srgbClr val="FFFFFF"/>
                </a:solidFill>
                <a:latin typeface="+mn-lt"/>
                <a:ea typeface="+mn-ea"/>
                <a:cs typeface="+mn-cs"/>
              </a:rPr>
              <a:t>réduire</a:t>
            </a:r>
            <a:r>
              <a:rPr lang="en-US" sz="2000" dirty="0">
                <a:solidFill>
                  <a:srgbClr val="FFFFFF"/>
                </a:solidFill>
                <a:latin typeface="+mn-lt"/>
                <a:ea typeface="+mn-ea"/>
                <a:cs typeface="+mn-cs"/>
              </a:rPr>
              <a:t> les </a:t>
            </a:r>
            <a:r>
              <a:rPr lang="en-US" sz="2000" dirty="0" err="1">
                <a:solidFill>
                  <a:srgbClr val="FFFFFF"/>
                </a:solidFill>
                <a:latin typeface="+mn-lt"/>
                <a:ea typeface="+mn-ea"/>
                <a:cs typeface="+mn-cs"/>
              </a:rPr>
              <a:t>coûts</a:t>
            </a:r>
            <a:r>
              <a:rPr lang="en-US" sz="2000" dirty="0">
                <a:solidFill>
                  <a:srgbClr val="FFFFFF"/>
                </a:solidFill>
                <a:latin typeface="+mn-lt"/>
                <a:ea typeface="+mn-ea"/>
                <a:cs typeface="+mn-cs"/>
              </a:rPr>
              <a:t> et augmenter </a:t>
            </a:r>
            <a:r>
              <a:rPr lang="en-US" sz="2000" dirty="0" err="1">
                <a:solidFill>
                  <a:srgbClr val="FFFFFF"/>
                </a:solidFill>
                <a:latin typeface="+mn-lt"/>
                <a:ea typeface="+mn-ea"/>
                <a:cs typeface="+mn-cs"/>
              </a:rPr>
              <a:t>l’efficacité</a:t>
            </a:r>
            <a:r>
              <a:rPr lang="en-US" sz="2000" dirty="0">
                <a:solidFill>
                  <a:srgbClr val="FFFFFF"/>
                </a:solidFill>
                <a:latin typeface="+mn-lt"/>
                <a:ea typeface="+mn-ea"/>
                <a:cs typeface="+mn-cs"/>
              </a:rPr>
              <a:t>.</a:t>
            </a:r>
          </a:p>
          <a:p>
            <a:pPr marL="400050" indent="-228600" algn="l">
              <a:spcAft>
                <a:spcPts val="600"/>
              </a:spcAft>
              <a:buClr>
                <a:schemeClr val="accent5"/>
              </a:buClr>
              <a:buFont typeface="Avenir Next LT Pro" panose="020B0504020202020204" pitchFamily="34" charset="0"/>
              <a:buChar char="+"/>
            </a:pPr>
            <a:r>
              <a:rPr lang="en-US" sz="2000" b="1" u="sng" dirty="0">
                <a:solidFill>
                  <a:srgbClr val="FFFFFF"/>
                </a:solidFill>
                <a:latin typeface="+mn-lt"/>
                <a:ea typeface="+mn-ea"/>
                <a:cs typeface="+mn-cs"/>
              </a:rPr>
              <a:t>Assurer la </a:t>
            </a:r>
            <a:r>
              <a:rPr lang="en-US" sz="2000" b="1" u="sng" dirty="0" err="1">
                <a:solidFill>
                  <a:srgbClr val="FFFFFF"/>
                </a:solidFill>
                <a:latin typeface="+mn-lt"/>
                <a:ea typeface="+mn-ea"/>
                <a:cs typeface="+mn-cs"/>
              </a:rPr>
              <a:t>conformité</a:t>
            </a:r>
            <a:r>
              <a:rPr lang="en-US" sz="2000" b="1" u="sng" dirty="0">
                <a:solidFill>
                  <a:srgbClr val="FFFFFF"/>
                </a:solidFill>
                <a:latin typeface="+mn-lt"/>
                <a:ea typeface="+mn-ea"/>
                <a:cs typeface="+mn-cs"/>
              </a:rPr>
              <a:t> </a:t>
            </a:r>
            <a:r>
              <a:rPr lang="en-US" sz="2000" dirty="0">
                <a:solidFill>
                  <a:srgbClr val="FFFFFF"/>
                </a:solidFill>
                <a:latin typeface="+mn-lt"/>
                <a:ea typeface="+mn-ea"/>
                <a:cs typeface="+mn-cs"/>
              </a:rPr>
              <a:t>des installations </a:t>
            </a:r>
            <a:r>
              <a:rPr lang="en-US" sz="2000" dirty="0" err="1">
                <a:solidFill>
                  <a:srgbClr val="FFFFFF"/>
                </a:solidFill>
                <a:latin typeface="+mn-lt"/>
                <a:ea typeface="+mn-ea"/>
                <a:cs typeface="+mn-cs"/>
              </a:rPr>
              <a:t>électriques</a:t>
            </a:r>
            <a:r>
              <a:rPr lang="en-US" sz="2000" dirty="0">
                <a:solidFill>
                  <a:srgbClr val="FFFFFF"/>
                </a:solidFill>
                <a:latin typeface="+mn-lt"/>
                <a:ea typeface="+mn-ea"/>
                <a:cs typeface="+mn-cs"/>
              </a:rPr>
              <a:t> aux </a:t>
            </a:r>
            <a:r>
              <a:rPr lang="en-US" sz="2000" dirty="0" err="1">
                <a:solidFill>
                  <a:srgbClr val="FFFFFF"/>
                </a:solidFill>
                <a:latin typeface="+mn-lt"/>
                <a:ea typeface="+mn-ea"/>
                <a:cs typeface="+mn-cs"/>
              </a:rPr>
              <a:t>normes</a:t>
            </a:r>
            <a:r>
              <a:rPr lang="en-US" sz="2000" dirty="0">
                <a:solidFill>
                  <a:srgbClr val="FFFFFF"/>
                </a:solidFill>
                <a:latin typeface="+mn-lt"/>
                <a:ea typeface="+mn-ea"/>
                <a:cs typeface="+mn-cs"/>
              </a:rPr>
              <a:t> de </a:t>
            </a:r>
            <a:r>
              <a:rPr lang="en-US" sz="2000" dirty="0" err="1">
                <a:solidFill>
                  <a:srgbClr val="FFFFFF"/>
                </a:solidFill>
                <a:latin typeface="+mn-lt"/>
                <a:ea typeface="+mn-ea"/>
                <a:cs typeface="+mn-cs"/>
              </a:rPr>
              <a:t>sécurité</a:t>
            </a:r>
            <a:r>
              <a:rPr lang="en-US" sz="2000" dirty="0">
                <a:solidFill>
                  <a:srgbClr val="FFFFFF"/>
                </a:solidFill>
                <a:latin typeface="+mn-lt"/>
                <a:ea typeface="+mn-ea"/>
                <a:cs typeface="+mn-cs"/>
              </a:rPr>
              <a:t> et aux </a:t>
            </a:r>
            <a:r>
              <a:rPr lang="en-US" sz="2000" dirty="0" err="1">
                <a:solidFill>
                  <a:srgbClr val="FFFFFF"/>
                </a:solidFill>
                <a:latin typeface="+mn-lt"/>
                <a:ea typeface="+mn-ea"/>
                <a:cs typeface="+mn-cs"/>
              </a:rPr>
              <a:t>réglementations</a:t>
            </a:r>
            <a:r>
              <a:rPr lang="en-US" sz="2000" dirty="0">
                <a:solidFill>
                  <a:srgbClr val="FFFFFF"/>
                </a:solidFill>
                <a:latin typeface="+mn-lt"/>
                <a:ea typeface="+mn-ea"/>
                <a:cs typeface="+mn-cs"/>
              </a:rPr>
              <a:t> </a:t>
            </a:r>
            <a:r>
              <a:rPr lang="en-US" sz="2000" dirty="0" err="1">
                <a:solidFill>
                  <a:srgbClr val="FFFFFF"/>
                </a:solidFill>
                <a:latin typeface="+mn-lt"/>
                <a:ea typeface="+mn-ea"/>
                <a:cs typeface="+mn-cs"/>
              </a:rPr>
              <a:t>en</a:t>
            </a:r>
            <a:r>
              <a:rPr lang="en-US" sz="2000" dirty="0">
                <a:solidFill>
                  <a:srgbClr val="FFFFFF"/>
                </a:solidFill>
                <a:latin typeface="+mn-lt"/>
                <a:ea typeface="+mn-ea"/>
                <a:cs typeface="+mn-cs"/>
              </a:rPr>
              <a:t> </a:t>
            </a:r>
            <a:r>
              <a:rPr lang="en-US" sz="2000" dirty="0" err="1">
                <a:solidFill>
                  <a:srgbClr val="FFFFFF"/>
                </a:solidFill>
                <a:latin typeface="+mn-lt"/>
                <a:ea typeface="+mn-ea"/>
                <a:cs typeface="+mn-cs"/>
              </a:rPr>
              <a:t>vigueur</a:t>
            </a:r>
            <a:r>
              <a:rPr lang="en-US" sz="2000" dirty="0">
                <a:solidFill>
                  <a:srgbClr val="FFFFFF"/>
                </a:solidFill>
                <a:latin typeface="+mn-lt"/>
                <a:ea typeface="+mn-ea"/>
                <a:cs typeface="+mn-cs"/>
              </a:rPr>
              <a:t>.</a:t>
            </a:r>
          </a:p>
          <a:p>
            <a:pPr marL="400050" indent="-228600" algn="l">
              <a:spcAft>
                <a:spcPts val="600"/>
              </a:spcAft>
              <a:buClr>
                <a:schemeClr val="accent5"/>
              </a:buClr>
              <a:buFont typeface="Avenir Next LT Pro" panose="020B0504020202020204" pitchFamily="34" charset="0"/>
              <a:buChar char="+"/>
            </a:pPr>
            <a:r>
              <a:rPr lang="en-US" sz="2000" b="1" u="sng" dirty="0">
                <a:solidFill>
                  <a:srgbClr val="FFFFFF"/>
                </a:solidFill>
                <a:latin typeface="+mn-lt"/>
                <a:ea typeface="+mn-ea"/>
                <a:cs typeface="+mn-cs"/>
              </a:rPr>
              <a:t>Interventions </a:t>
            </a:r>
            <a:r>
              <a:rPr lang="en-US" sz="2000" b="1" u="sng" dirty="0" err="1">
                <a:solidFill>
                  <a:srgbClr val="FFFFFF"/>
                </a:solidFill>
                <a:latin typeface="+mn-lt"/>
                <a:ea typeface="+mn-ea"/>
                <a:cs typeface="+mn-cs"/>
              </a:rPr>
              <a:t>d’urgence</a:t>
            </a:r>
            <a:r>
              <a:rPr lang="en-US" sz="2000" b="1" u="sng" dirty="0">
                <a:solidFill>
                  <a:srgbClr val="FFFFFF"/>
                </a:solidFill>
                <a:latin typeface="+mn-lt"/>
                <a:ea typeface="+mn-ea"/>
                <a:cs typeface="+mn-cs"/>
              </a:rPr>
              <a:t> </a:t>
            </a:r>
            <a:r>
              <a:rPr lang="en-US" sz="2000" dirty="0" err="1">
                <a:solidFill>
                  <a:srgbClr val="FFFFFF"/>
                </a:solidFill>
                <a:latin typeface="+mn-lt"/>
                <a:ea typeface="+mn-ea"/>
                <a:cs typeface="+mn-cs"/>
              </a:rPr>
              <a:t>en</a:t>
            </a:r>
            <a:r>
              <a:rPr lang="en-US" sz="2000" dirty="0">
                <a:solidFill>
                  <a:srgbClr val="FFFFFF"/>
                </a:solidFill>
                <a:latin typeface="+mn-lt"/>
                <a:ea typeface="+mn-ea"/>
                <a:cs typeface="+mn-cs"/>
              </a:rPr>
              <a:t> </a:t>
            </a:r>
            <a:r>
              <a:rPr lang="en-US" sz="2000" dirty="0" err="1">
                <a:solidFill>
                  <a:srgbClr val="FFFFFF"/>
                </a:solidFill>
                <a:latin typeface="+mn-lt"/>
                <a:ea typeface="+mn-ea"/>
                <a:cs typeface="+mn-cs"/>
              </a:rPr>
              <a:t>cas</a:t>
            </a:r>
            <a:r>
              <a:rPr lang="en-US" sz="2000" dirty="0">
                <a:solidFill>
                  <a:srgbClr val="FFFFFF"/>
                </a:solidFill>
                <a:latin typeface="+mn-lt"/>
                <a:ea typeface="+mn-ea"/>
                <a:cs typeface="+mn-cs"/>
              </a:rPr>
              <a:t> de panne </a:t>
            </a:r>
            <a:r>
              <a:rPr lang="en-US" sz="2000" dirty="0" err="1">
                <a:solidFill>
                  <a:srgbClr val="FFFFFF"/>
                </a:solidFill>
                <a:latin typeface="+mn-lt"/>
                <a:ea typeface="+mn-ea"/>
                <a:cs typeface="+mn-cs"/>
              </a:rPr>
              <a:t>ou</a:t>
            </a:r>
            <a:r>
              <a:rPr lang="en-US" sz="2000" dirty="0">
                <a:solidFill>
                  <a:srgbClr val="FFFFFF"/>
                </a:solidFill>
                <a:latin typeface="+mn-lt"/>
                <a:ea typeface="+mn-ea"/>
                <a:cs typeface="+mn-cs"/>
              </a:rPr>
              <a:t> de </a:t>
            </a:r>
            <a:r>
              <a:rPr lang="en-US" sz="2000" dirty="0" err="1">
                <a:solidFill>
                  <a:srgbClr val="FFFFFF"/>
                </a:solidFill>
                <a:latin typeface="+mn-lt"/>
                <a:ea typeface="+mn-ea"/>
                <a:cs typeface="+mn-cs"/>
              </a:rPr>
              <a:t>dysfonctionnement</a:t>
            </a:r>
            <a:r>
              <a:rPr lang="en-US" sz="2000" dirty="0">
                <a:solidFill>
                  <a:srgbClr val="FFFFFF"/>
                </a:solidFill>
                <a:latin typeface="+mn-lt"/>
                <a:ea typeface="+mn-ea"/>
                <a:cs typeface="+mn-cs"/>
              </a:rPr>
              <a:t> pour </a:t>
            </a:r>
            <a:r>
              <a:rPr lang="en-US" sz="2000" dirty="0" err="1">
                <a:solidFill>
                  <a:srgbClr val="FFFFFF"/>
                </a:solidFill>
                <a:latin typeface="+mn-lt"/>
                <a:ea typeface="+mn-ea"/>
                <a:cs typeface="+mn-cs"/>
              </a:rPr>
              <a:t>minimiser</a:t>
            </a:r>
            <a:r>
              <a:rPr lang="en-US" sz="2000" dirty="0">
                <a:solidFill>
                  <a:srgbClr val="FFFFFF"/>
                </a:solidFill>
                <a:latin typeface="+mn-lt"/>
                <a:ea typeface="+mn-ea"/>
                <a:cs typeface="+mn-cs"/>
              </a:rPr>
              <a:t> les interruptions de service</a:t>
            </a:r>
            <a:r>
              <a:rPr lang="en-US" sz="2000" u="sng" dirty="0">
                <a:solidFill>
                  <a:srgbClr val="FFFFFF"/>
                </a:solidFill>
                <a:latin typeface="+mn-lt"/>
                <a:ea typeface="+mn-ea"/>
                <a:cs typeface="+mn-cs"/>
              </a:rPr>
              <a:t>.</a:t>
            </a:r>
            <a:endParaRPr lang="en-US" sz="2000" dirty="0">
              <a:solidFill>
                <a:srgbClr val="FFFFFF"/>
              </a:solidFill>
              <a:latin typeface="+mn-lt"/>
              <a:ea typeface="+mn-ea"/>
              <a:cs typeface="+mn-cs"/>
            </a:endParaRPr>
          </a:p>
        </p:txBody>
      </p:sp>
    </p:spTree>
    <p:extLst>
      <p:ext uri="{BB962C8B-B14F-4D97-AF65-F5344CB8AC3E}">
        <p14:creationId xmlns:p14="http://schemas.microsoft.com/office/powerpoint/2010/main" val="11939889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3"/>
                                        </p:tgtEl>
                                        <p:attrNameLst>
                                          <p:attrName>style.visibility</p:attrName>
                                        </p:attrNameLst>
                                      </p:cBhvr>
                                      <p:to>
                                        <p:strVal val="visible"/>
                                      </p:to>
                                    </p:set>
                                    <p:animEffect transition="in" filter="fade">
                                      <p:cBhvr>
                                        <p:cTn id="10"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045CDA8-CA74-1A51-2F82-59E82636AA2E}"/>
            </a:ext>
          </a:extLst>
        </p:cNvPr>
        <p:cNvGrpSpPr/>
        <p:nvPr/>
      </p:nvGrpSpPr>
      <p:grpSpPr>
        <a:xfrm>
          <a:off x="0" y="0"/>
          <a:ext cx="0" cy="0"/>
          <a:chOff x="0" y="0"/>
          <a:chExt cx="0" cy="0"/>
        </a:xfrm>
      </p:grpSpPr>
      <p:sp>
        <p:nvSpPr>
          <p:cNvPr id="756" name="Rectangle 755">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58" name="Freeform: Shape 757">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760" name="Freeform: Shape 759">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762" name="Freeform: Shape 761">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64"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765" name="Freeform: Shape 764">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766" name="Freeform: Shape 765">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767" name="Freeform: Shape 766">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768" name="Freeform: Shape 767">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769" name="Freeform: Shape 768">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770" name="Freeform: Shape 769">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771" name="Freeform: Shape 770">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773"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774" name="Freeform: Shape 773">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775" name="Freeform: Shape 774">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776" name="Freeform: Shape 775">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777" name="Freeform: Shape 776">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778" name="Freeform: Shape 777">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779" name="Freeform: Shape 778">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780" name="Freeform: Shape 779">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782" name="Rectangle 78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84" name="Rectangle 783">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86" name="Rectangle 785">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6" descr="Une image contenant machine, intérieur, mur, panneau de contrôle&#10;&#10;Description générée automatiquement">
            <a:extLst>
              <a:ext uri="{FF2B5EF4-FFF2-40B4-BE49-F238E27FC236}">
                <a16:creationId xmlns:a16="http://schemas.microsoft.com/office/drawing/2014/main" id="{9B1117F9-73E3-BA51-7646-3FE7F4EC5699}"/>
              </a:ext>
            </a:extLst>
          </p:cNvPr>
          <p:cNvPicPr>
            <a:picLocks noChangeAspect="1"/>
          </p:cNvPicPr>
          <p:nvPr/>
        </p:nvPicPr>
        <p:blipFill rotWithShape="1">
          <a:blip r:embed="rId3">
            <a:alphaModFix amt="60000"/>
            <a:extLst>
              <a:ext uri="{28A0092B-C50C-407E-A947-70E740481C1C}">
                <a14:useLocalDpi xmlns:a14="http://schemas.microsoft.com/office/drawing/2010/main" val="0"/>
              </a:ext>
            </a:extLst>
          </a:blip>
          <a:srcRect l="-89" t="24170" r="89" b="33640"/>
          <a:stretch/>
        </p:blipFill>
        <p:spPr>
          <a:xfrm>
            <a:off x="20" y="10"/>
            <a:ext cx="12188932" cy="6856614"/>
          </a:xfrm>
          <a:prstGeom prst="rect">
            <a:avLst/>
          </a:prstGeom>
        </p:spPr>
      </p:pic>
      <p:grpSp>
        <p:nvGrpSpPr>
          <p:cNvPr id="788"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789" name="Freeform: Shape 788">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790" name="Freeform: Shape 789">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791" name="Freeform: Shape 790">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792" name="Freeform: Shape 791">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793" name="Freeform: Shape 792">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794" name="Freeform: Shape 793">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795" name="Freeform: Shape 794">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dirty="0"/>
            </a:p>
          </p:txBody>
        </p:sp>
      </p:grpSp>
      <p:sp>
        <p:nvSpPr>
          <p:cNvPr id="2" name="Titre 1">
            <a:extLst>
              <a:ext uri="{FF2B5EF4-FFF2-40B4-BE49-F238E27FC236}">
                <a16:creationId xmlns:a16="http://schemas.microsoft.com/office/drawing/2014/main" id="{20A6F477-CB9B-CEB6-4308-3A103787326F}"/>
              </a:ext>
            </a:extLst>
          </p:cNvPr>
          <p:cNvSpPr>
            <a:spLocks noGrp="1"/>
          </p:cNvSpPr>
          <p:nvPr>
            <p:ph type="ctrTitle"/>
          </p:nvPr>
        </p:nvSpPr>
        <p:spPr>
          <a:xfrm>
            <a:off x="23001" y="451280"/>
            <a:ext cx="6168479" cy="590000"/>
          </a:xfrm>
        </p:spPr>
        <p:txBody>
          <a:bodyPr vert="horz" lIns="91440" tIns="45720" rIns="91440" bIns="45720" rtlCol="0" anchor="ctr">
            <a:noAutofit/>
          </a:bodyPr>
          <a:lstStyle/>
          <a:p>
            <a:pPr algn="l"/>
            <a:r>
              <a:rPr lang="en-US" sz="3200" b="1" dirty="0" err="1"/>
              <a:t>Équipements</a:t>
            </a:r>
            <a:r>
              <a:rPr lang="en-US" sz="3200" b="1" dirty="0"/>
              <a:t> pris </a:t>
            </a:r>
            <a:r>
              <a:rPr lang="en-US" sz="3200" b="1" dirty="0" err="1"/>
              <a:t>en</a:t>
            </a:r>
            <a:r>
              <a:rPr lang="en-US" sz="3200" b="1" dirty="0"/>
              <a:t> charge par les </a:t>
            </a:r>
            <a:r>
              <a:rPr lang="en-US" sz="3200" b="1" dirty="0" err="1"/>
              <a:t>électriciens</a:t>
            </a:r>
            <a:r>
              <a:rPr lang="en-US" sz="3200" b="1" dirty="0"/>
              <a:t> </a:t>
            </a:r>
          </a:p>
        </p:txBody>
      </p:sp>
      <p:grpSp>
        <p:nvGrpSpPr>
          <p:cNvPr id="797"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798"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800" name="Freeform: Shape 799">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801" name="Freeform: Shape 800">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802" name="Freeform: Shape 801">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803" name="Freeform: Shape 802">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804" name="Freeform: Shape 803">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805" name="Freeform: Shape 804">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806" name="Freeform: Shape 805">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799" name="Freeform: Shape 798">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Titre 1">
            <a:extLst>
              <a:ext uri="{FF2B5EF4-FFF2-40B4-BE49-F238E27FC236}">
                <a16:creationId xmlns:a16="http://schemas.microsoft.com/office/drawing/2014/main" id="{6398C6A8-0834-EA0A-D16A-85E10DF38FD9}"/>
              </a:ext>
            </a:extLst>
          </p:cNvPr>
          <p:cNvSpPr txBox="1">
            <a:spLocks/>
          </p:cNvSpPr>
          <p:nvPr/>
        </p:nvSpPr>
        <p:spPr>
          <a:xfrm>
            <a:off x="-3049" y="1166401"/>
            <a:ext cx="12192001" cy="5587682"/>
          </a:xfrm>
          <a:prstGeom prst="rect">
            <a:avLst/>
          </a:prstGeom>
        </p:spPr>
        <p:txBody>
          <a:bodyPr vert="horz" lIns="91440" tIns="45720" rIns="91440" bIns="45720" rtlCol="0" anchor="ctr">
            <a:normAutofit/>
          </a:bodyPr>
          <a:lstStyle>
            <a:lvl1pPr algn="ctr" defTabSz="914400" rtl="0" eaLnBrk="1" latinLnBrk="0" hangingPunct="1">
              <a:lnSpc>
                <a:spcPct val="100000"/>
              </a:lnSpc>
              <a:spcBef>
                <a:spcPct val="0"/>
              </a:spcBef>
              <a:buNone/>
              <a:defRPr sz="6000" kern="1200">
                <a:solidFill>
                  <a:schemeClr val="tx2"/>
                </a:solidFill>
                <a:latin typeface="+mj-lt"/>
                <a:ea typeface="+mj-ea"/>
                <a:cs typeface="+mj-cs"/>
              </a:defRPr>
            </a:lvl1pPr>
          </a:lstStyle>
          <a:p>
            <a:pPr marL="114300" algn="l">
              <a:spcAft>
                <a:spcPts val="600"/>
              </a:spcAft>
              <a:buClr>
                <a:schemeClr val="accent5"/>
              </a:buClr>
            </a:pPr>
            <a:r>
              <a:rPr lang="fr-FR" sz="1600" dirty="0">
                <a:solidFill>
                  <a:srgbClr val="FFFFFF"/>
                </a:solidFill>
                <a:latin typeface="+mn-lt"/>
                <a:ea typeface="+mn-ea"/>
                <a:cs typeface="+mn-cs"/>
              </a:rPr>
              <a:t> </a:t>
            </a:r>
            <a:r>
              <a:rPr lang="fr-FR" sz="1600" b="1" u="sng" dirty="0">
                <a:solidFill>
                  <a:srgbClr val="FFFFFF"/>
                </a:solidFill>
                <a:latin typeface="+mn-lt"/>
                <a:ea typeface="+mn-ea"/>
                <a:cs typeface="+mn-cs"/>
              </a:rPr>
              <a:t>Onduleurs (UPS)</a:t>
            </a:r>
          </a:p>
          <a:p>
            <a:pPr marL="400050" indent="-285750" algn="l">
              <a:spcAft>
                <a:spcPts val="600"/>
              </a:spcAft>
              <a:buClr>
                <a:schemeClr val="accent5"/>
              </a:buClr>
              <a:buFont typeface="Arial" panose="020B0604020202020204" pitchFamily="34" charset="0"/>
              <a:buChar char="•"/>
            </a:pPr>
            <a:r>
              <a:rPr lang="fr-FR" sz="1600" dirty="0">
                <a:solidFill>
                  <a:srgbClr val="FFFFFF"/>
                </a:solidFill>
                <a:latin typeface="+mn-lt"/>
                <a:ea typeface="+mn-ea"/>
                <a:cs typeface="+mn-cs"/>
              </a:rPr>
              <a:t>Les onduleurs fournissent une alimentation de secours pour protéger les équipements sensibles contre les coupures de courant. Les électriciens s’assurent que les batteries sont en bon état et effectuent des tests réguliers pour garantir leur fiabilité.</a:t>
            </a:r>
          </a:p>
          <a:p>
            <a:pPr marL="114300" algn="l">
              <a:spcAft>
                <a:spcPts val="600"/>
              </a:spcAft>
              <a:buClr>
                <a:schemeClr val="accent5"/>
              </a:buClr>
            </a:pPr>
            <a:r>
              <a:rPr lang="fr-FR" sz="1600" dirty="0">
                <a:solidFill>
                  <a:srgbClr val="FFFFFF"/>
                </a:solidFill>
                <a:latin typeface="+mn-lt"/>
                <a:ea typeface="+mn-ea"/>
                <a:cs typeface="+mn-cs"/>
              </a:rPr>
              <a:t> </a:t>
            </a:r>
            <a:r>
              <a:rPr lang="fr-FR" sz="1600" b="1" u="sng" dirty="0">
                <a:solidFill>
                  <a:srgbClr val="FFFFFF"/>
                </a:solidFill>
                <a:latin typeface="+mn-lt"/>
                <a:ea typeface="+mn-ea"/>
                <a:cs typeface="+mn-cs"/>
              </a:rPr>
              <a:t>Groupes électrogènes</a:t>
            </a:r>
          </a:p>
          <a:p>
            <a:pPr marL="400050" indent="-285750" algn="l">
              <a:spcAft>
                <a:spcPts val="600"/>
              </a:spcAft>
              <a:buClr>
                <a:schemeClr val="accent5"/>
              </a:buClr>
              <a:buFont typeface="Arial" panose="020B0604020202020204" pitchFamily="34" charset="0"/>
              <a:buChar char="•"/>
            </a:pPr>
            <a:r>
              <a:rPr lang="fr-FR" sz="1600" dirty="0">
                <a:solidFill>
                  <a:srgbClr val="FFFFFF"/>
                </a:solidFill>
                <a:latin typeface="+mn-lt"/>
                <a:ea typeface="+mn-ea"/>
                <a:cs typeface="+mn-cs"/>
              </a:rPr>
              <a:t>Les groupes électrogènes fournissent une source d’énergie alternative en cas de coupure du réseau principal.                              Les électriciens effectuent des vérifications périodiques, des tests de démarrage, et de la maintenance pour garantir leur bon fonctionnement en situation d’urgence.</a:t>
            </a:r>
          </a:p>
          <a:p>
            <a:pPr marL="114300" algn="l">
              <a:spcAft>
                <a:spcPts val="600"/>
              </a:spcAft>
              <a:buClr>
                <a:schemeClr val="accent5"/>
              </a:buClr>
            </a:pPr>
            <a:r>
              <a:rPr lang="fr-FR" sz="1600" dirty="0">
                <a:solidFill>
                  <a:srgbClr val="FFFFFF"/>
                </a:solidFill>
                <a:latin typeface="+mn-lt"/>
                <a:ea typeface="+mn-ea"/>
                <a:cs typeface="+mn-cs"/>
              </a:rPr>
              <a:t> </a:t>
            </a:r>
            <a:r>
              <a:rPr lang="fr-FR" sz="1600" b="1" u="sng" dirty="0">
                <a:solidFill>
                  <a:srgbClr val="FFFFFF"/>
                </a:solidFill>
                <a:latin typeface="+mn-lt"/>
                <a:ea typeface="+mn-ea"/>
                <a:cs typeface="+mn-cs"/>
              </a:rPr>
              <a:t>Postes HTA/BT </a:t>
            </a:r>
          </a:p>
          <a:p>
            <a:pPr marL="400050" indent="-285750" algn="l">
              <a:spcAft>
                <a:spcPts val="600"/>
              </a:spcAft>
              <a:buClr>
                <a:schemeClr val="accent5"/>
              </a:buClr>
              <a:buFont typeface="Arial" panose="020B0604020202020204" pitchFamily="34" charset="0"/>
              <a:buChar char="•"/>
            </a:pPr>
            <a:r>
              <a:rPr lang="fr-FR" sz="1600" dirty="0">
                <a:solidFill>
                  <a:srgbClr val="FFFFFF"/>
                </a:solidFill>
                <a:latin typeface="+mn-lt"/>
                <a:ea typeface="+mn-ea"/>
                <a:cs typeface="+mn-cs"/>
              </a:rPr>
              <a:t>(Haute Tension/ Basse Tension)Ces postes assurent la distribution d’électricité en transformant la haute tension en basse tension pour alimenter les installations de l’aéroport. Les électriciens vérifient les transformateurs, les disjoncteurs, et effectuent la maintenance de routine pour assurer une distribution stable de l’énergie.</a:t>
            </a:r>
          </a:p>
          <a:p>
            <a:pPr marL="114300" algn="l">
              <a:spcAft>
                <a:spcPts val="600"/>
              </a:spcAft>
              <a:buClr>
                <a:schemeClr val="accent5"/>
              </a:buClr>
            </a:pPr>
            <a:r>
              <a:rPr lang="fr-FR" sz="1600" dirty="0">
                <a:solidFill>
                  <a:srgbClr val="FFFFFF"/>
                </a:solidFill>
                <a:latin typeface="+mn-lt"/>
                <a:ea typeface="+mn-ea"/>
                <a:cs typeface="+mn-cs"/>
              </a:rPr>
              <a:t> </a:t>
            </a:r>
            <a:r>
              <a:rPr lang="fr-FR" sz="1600" b="1" u="sng" dirty="0">
                <a:solidFill>
                  <a:srgbClr val="FFFFFF"/>
                </a:solidFill>
                <a:latin typeface="+mn-lt"/>
                <a:ea typeface="+mn-ea"/>
                <a:cs typeface="+mn-cs"/>
              </a:rPr>
              <a:t>Éclairage</a:t>
            </a:r>
          </a:p>
          <a:p>
            <a:pPr marL="400050" indent="-285750" algn="l">
              <a:spcAft>
                <a:spcPts val="600"/>
              </a:spcAft>
              <a:buClr>
                <a:schemeClr val="accent5"/>
              </a:buClr>
              <a:buFont typeface="Arial" panose="020B0604020202020204" pitchFamily="34" charset="0"/>
              <a:buChar char="•"/>
            </a:pPr>
            <a:r>
              <a:rPr lang="fr-FR" sz="1600" dirty="0">
                <a:solidFill>
                  <a:srgbClr val="FFFFFF"/>
                </a:solidFill>
                <a:latin typeface="+mn-lt"/>
                <a:ea typeface="+mn-ea"/>
                <a:cs typeface="+mn-cs"/>
              </a:rPr>
              <a:t>L’éclairage des pistes, des taxiways, des parkings, et des bâtiments est crucial pour les opérations aéroportuaires, surtout la nuit ou par mauvais temps. Les électriciens effectuent l’entretien des systèmes d’éclairage, remplaçant les ampoules et vérifiant le câblage pour garantir une visibilité optimale</a:t>
            </a:r>
          </a:p>
          <a:p>
            <a:pPr marL="114300" algn="l">
              <a:spcAft>
                <a:spcPts val="600"/>
              </a:spcAft>
              <a:buClr>
                <a:schemeClr val="accent5"/>
              </a:buClr>
            </a:pPr>
            <a:r>
              <a:rPr lang="fr-FR" sz="1600" dirty="0">
                <a:solidFill>
                  <a:srgbClr val="FFFFFF"/>
                </a:solidFill>
                <a:latin typeface="+mn-lt"/>
                <a:ea typeface="+mn-ea"/>
                <a:cs typeface="+mn-cs"/>
              </a:rPr>
              <a:t>  </a:t>
            </a:r>
            <a:r>
              <a:rPr lang="fr-FR" sz="1600" b="1" u="sng" dirty="0">
                <a:solidFill>
                  <a:srgbClr val="FFFFFF"/>
                </a:solidFill>
                <a:latin typeface="+mn-lt"/>
                <a:ea typeface="+mn-ea"/>
                <a:cs typeface="+mn-cs"/>
              </a:rPr>
              <a:t>Balisage </a:t>
            </a:r>
          </a:p>
          <a:p>
            <a:pPr marL="400050" indent="-285750" algn="l">
              <a:spcAft>
                <a:spcPts val="600"/>
              </a:spcAft>
              <a:buClr>
                <a:schemeClr val="accent5"/>
              </a:buClr>
              <a:buFont typeface="Arial" panose="020B0604020202020204" pitchFamily="34" charset="0"/>
              <a:buChar char="•"/>
            </a:pPr>
            <a:r>
              <a:rPr lang="fr-FR" sz="1600" dirty="0">
                <a:solidFill>
                  <a:srgbClr val="FFFFFF"/>
                </a:solidFill>
                <a:latin typeface="+mn-lt"/>
                <a:ea typeface="+mn-ea"/>
                <a:cs typeface="+mn-cs"/>
              </a:rPr>
              <a:t>Le balisage lumineux guide les avions pendant les phases de décollage, d’atterrissage et de roulage au sol. Les électriciens maintiennent et contrôlent le système de balisage, s’assurant de la fiabilité des feux de signalisation et des feux de seuil de piste. </a:t>
            </a:r>
            <a:endParaRPr lang="en-US" sz="1600" dirty="0">
              <a:solidFill>
                <a:srgbClr val="FFFFFF"/>
              </a:solidFill>
              <a:latin typeface="+mn-lt"/>
              <a:ea typeface="+mn-ea"/>
              <a:cs typeface="+mn-cs"/>
            </a:endParaRPr>
          </a:p>
        </p:txBody>
      </p:sp>
    </p:spTree>
    <p:extLst>
      <p:ext uri="{BB962C8B-B14F-4D97-AF65-F5344CB8AC3E}">
        <p14:creationId xmlns:p14="http://schemas.microsoft.com/office/powerpoint/2010/main" val="2232103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3"/>
                                        </p:tgtEl>
                                        <p:attrNameLst>
                                          <p:attrName>style.visibility</p:attrName>
                                        </p:attrNameLst>
                                      </p:cBhvr>
                                      <p:to>
                                        <p:strVal val="visible"/>
                                      </p:to>
                                    </p:set>
                                    <p:animEffect transition="in" filter="fade">
                                      <p:cBhvr>
                                        <p:cTn id="10"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DF7EE50-349A-CCC4-BDA3-B2B6FE4E7377}"/>
            </a:ext>
          </a:extLst>
        </p:cNvPr>
        <p:cNvGrpSpPr/>
        <p:nvPr/>
      </p:nvGrpSpPr>
      <p:grpSpPr>
        <a:xfrm>
          <a:off x="0" y="0"/>
          <a:ext cx="0" cy="0"/>
          <a:chOff x="0" y="0"/>
          <a:chExt cx="0" cy="0"/>
        </a:xfrm>
      </p:grpSpPr>
      <p:sp>
        <p:nvSpPr>
          <p:cNvPr id="4705" name="Rectangle 4704">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707" name="Freeform: Shape 4706">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4709" name="Freeform: Shape 4708">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4711" name="Freeform: Shape 4710">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713"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4714" name="Freeform: Shape 4713">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4715" name="Freeform: Shape 4714">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4716" name="Freeform: Shape 4715">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4717" name="Freeform: Shape 4716">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4718" name="Freeform: Shape 4717">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4719" name="Freeform: Shape 4718">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4720" name="Freeform: Shape 4719">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4722"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4723" name="Freeform: Shape 4722">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4724" name="Freeform: Shape 4723">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4725" name="Freeform: Shape 4724">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4726" name="Freeform: Shape 4725">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4727" name="Freeform: Shape 4726">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4728" name="Freeform: Shape 4727">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4729" name="Freeform: Shape 4728">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4731" name="Rectangle 4730">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733" name="Rectangle 4732">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735" name="Top left">
            <a:extLst>
              <a:ext uri="{FF2B5EF4-FFF2-40B4-BE49-F238E27FC236}">
                <a16:creationId xmlns:a16="http://schemas.microsoft.com/office/drawing/2014/main" id="{E4A71F22-0E43-4930-8185-0D8C173634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736" name="Freeform: Shape 4735">
              <a:extLst>
                <a:ext uri="{FF2B5EF4-FFF2-40B4-BE49-F238E27FC236}">
                  <a16:creationId xmlns:a16="http://schemas.microsoft.com/office/drawing/2014/main" id="{E337B2BE-9368-41E7-B9D3-4F1F971F94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737" name="Freeform: Shape 4736">
              <a:extLst>
                <a:ext uri="{FF2B5EF4-FFF2-40B4-BE49-F238E27FC236}">
                  <a16:creationId xmlns:a16="http://schemas.microsoft.com/office/drawing/2014/main" id="{C7EDF3EA-3138-4266-8511-D57CECF0A1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738" name="Freeform: Shape 4737">
              <a:extLst>
                <a:ext uri="{FF2B5EF4-FFF2-40B4-BE49-F238E27FC236}">
                  <a16:creationId xmlns:a16="http://schemas.microsoft.com/office/drawing/2014/main" id="{EA12DCF8-5403-4AA2-818F-2DF853DC1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739" name="Freeform: Shape 4738">
              <a:extLst>
                <a:ext uri="{FF2B5EF4-FFF2-40B4-BE49-F238E27FC236}">
                  <a16:creationId xmlns:a16="http://schemas.microsoft.com/office/drawing/2014/main" id="{AD89B414-72F6-4409-A12B-4F23F1CE0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740" name="Freeform: Shape 4739">
              <a:extLst>
                <a:ext uri="{FF2B5EF4-FFF2-40B4-BE49-F238E27FC236}">
                  <a16:creationId xmlns:a16="http://schemas.microsoft.com/office/drawing/2014/main" id="{214BA161-43C1-4B9D-A341-694B88127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741" name="Freeform: Shape 4740">
              <a:extLst>
                <a:ext uri="{FF2B5EF4-FFF2-40B4-BE49-F238E27FC236}">
                  <a16:creationId xmlns:a16="http://schemas.microsoft.com/office/drawing/2014/main" id="{B211E8CC-9B3E-4E58-821A-069B7C109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742" name="Freeform: Shape 4741">
              <a:extLst>
                <a:ext uri="{FF2B5EF4-FFF2-40B4-BE49-F238E27FC236}">
                  <a16:creationId xmlns:a16="http://schemas.microsoft.com/office/drawing/2014/main" id="{B29FA542-0294-4239-B976-E5D20656CA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743" name="Freeform: Shape 4742">
              <a:extLst>
                <a:ext uri="{FF2B5EF4-FFF2-40B4-BE49-F238E27FC236}">
                  <a16:creationId xmlns:a16="http://schemas.microsoft.com/office/drawing/2014/main" id="{EA9045A3-208C-4023-9F44-D62234135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3" name="Titre 2">
            <a:extLst>
              <a:ext uri="{FF2B5EF4-FFF2-40B4-BE49-F238E27FC236}">
                <a16:creationId xmlns:a16="http://schemas.microsoft.com/office/drawing/2014/main" id="{5ECD5E8A-82A3-81FB-8F93-C82D60C886CB}"/>
              </a:ext>
            </a:extLst>
          </p:cNvPr>
          <p:cNvSpPr>
            <a:spLocks noGrp="1"/>
          </p:cNvSpPr>
          <p:nvPr>
            <p:ph type="title"/>
          </p:nvPr>
        </p:nvSpPr>
        <p:spPr>
          <a:xfrm>
            <a:off x="448461" y="163350"/>
            <a:ext cx="11615670" cy="2065889"/>
          </a:xfrm>
        </p:spPr>
        <p:txBody>
          <a:bodyPr vert="horz" lIns="91440" tIns="45720" rIns="91440" bIns="45720" rtlCol="0" anchor="ctr">
            <a:normAutofit/>
          </a:bodyPr>
          <a:lstStyle/>
          <a:p>
            <a:pPr>
              <a:lnSpc>
                <a:spcPct val="90000"/>
              </a:lnSpc>
            </a:pPr>
            <a:r>
              <a:rPr lang="en-US" sz="2600" kern="1200" dirty="0">
                <a:solidFill>
                  <a:schemeClr val="tx2"/>
                </a:solidFill>
                <a:latin typeface="+mj-lt"/>
                <a:ea typeface="+mj-ea"/>
                <a:cs typeface="+mj-cs"/>
              </a:rPr>
              <a:t>Pour consulter la </a:t>
            </a:r>
            <a:r>
              <a:rPr lang="en-US" sz="2600" kern="1200" dirty="0" err="1">
                <a:solidFill>
                  <a:schemeClr val="tx2"/>
                </a:solidFill>
                <a:latin typeface="+mj-lt"/>
                <a:ea typeface="+mj-ea"/>
                <a:cs typeface="+mj-cs"/>
              </a:rPr>
              <a:t>liste</a:t>
            </a:r>
            <a:r>
              <a:rPr lang="en-US" sz="2600" kern="1200" dirty="0">
                <a:solidFill>
                  <a:schemeClr val="tx2"/>
                </a:solidFill>
                <a:latin typeface="+mj-lt"/>
                <a:ea typeface="+mj-ea"/>
                <a:cs typeface="+mj-cs"/>
              </a:rPr>
              <a:t> des </a:t>
            </a:r>
            <a:r>
              <a:rPr lang="en-US" sz="2600" kern="1200" dirty="0" err="1">
                <a:solidFill>
                  <a:schemeClr val="tx2"/>
                </a:solidFill>
                <a:latin typeface="+mj-lt"/>
                <a:ea typeface="+mj-ea"/>
                <a:cs typeface="+mj-cs"/>
              </a:rPr>
              <a:t>équipements</a:t>
            </a:r>
            <a:r>
              <a:rPr lang="en-US" sz="2600" kern="1200" dirty="0">
                <a:solidFill>
                  <a:schemeClr val="tx2"/>
                </a:solidFill>
                <a:latin typeface="+mj-lt"/>
                <a:ea typeface="+mj-ea"/>
                <a:cs typeface="+mj-cs"/>
              </a:rPr>
              <a:t>, les procedures et </a:t>
            </a:r>
            <a:r>
              <a:rPr lang="en-US" sz="2600" kern="1200" dirty="0" err="1">
                <a:solidFill>
                  <a:schemeClr val="tx2"/>
                </a:solidFill>
                <a:latin typeface="+mj-lt"/>
                <a:ea typeface="+mj-ea"/>
                <a:cs typeface="+mj-cs"/>
              </a:rPr>
              <a:t>engistrements</a:t>
            </a:r>
            <a:r>
              <a:rPr lang="en-US" sz="2600" kern="1200" dirty="0">
                <a:solidFill>
                  <a:schemeClr val="tx2"/>
                </a:solidFill>
                <a:latin typeface="+mj-lt"/>
                <a:ea typeface="+mj-ea"/>
                <a:cs typeface="+mj-cs"/>
              </a:rPr>
              <a:t> </a:t>
            </a:r>
            <a:r>
              <a:rPr lang="en-US" sz="2600" kern="1200" dirty="0" err="1">
                <a:solidFill>
                  <a:schemeClr val="tx2"/>
                </a:solidFill>
                <a:latin typeface="+mj-lt"/>
                <a:ea typeface="+mj-ea"/>
                <a:cs typeface="+mj-cs"/>
              </a:rPr>
              <a:t>veuillez</a:t>
            </a:r>
            <a:r>
              <a:rPr lang="en-US" sz="2600" kern="1200" dirty="0">
                <a:solidFill>
                  <a:schemeClr val="tx2"/>
                </a:solidFill>
                <a:latin typeface="+mj-lt"/>
                <a:ea typeface="+mj-ea"/>
                <a:cs typeface="+mj-cs"/>
              </a:rPr>
              <a:t> </a:t>
            </a:r>
            <a:r>
              <a:rPr lang="en-US" sz="2600" kern="1200" dirty="0" err="1">
                <a:solidFill>
                  <a:schemeClr val="tx2"/>
                </a:solidFill>
                <a:latin typeface="+mj-lt"/>
                <a:ea typeface="+mj-ea"/>
                <a:cs typeface="+mj-cs"/>
              </a:rPr>
              <a:t>accéder</a:t>
            </a:r>
            <a:r>
              <a:rPr lang="en-US" sz="2600" kern="1200" dirty="0">
                <a:solidFill>
                  <a:schemeClr val="tx2"/>
                </a:solidFill>
                <a:latin typeface="+mj-lt"/>
                <a:ea typeface="+mj-ea"/>
                <a:cs typeface="+mj-cs"/>
              </a:rPr>
              <a:t> au site web </a:t>
            </a:r>
            <a:r>
              <a:rPr lang="en-US" sz="2600" kern="1200" dirty="0" err="1">
                <a:solidFill>
                  <a:schemeClr val="tx2"/>
                </a:solidFill>
                <a:latin typeface="+mj-lt"/>
                <a:ea typeface="+mj-ea"/>
                <a:cs typeface="+mj-cs"/>
              </a:rPr>
              <a:t>suivant</a:t>
            </a:r>
            <a:r>
              <a:rPr lang="en-US" sz="2600" kern="1200" dirty="0">
                <a:solidFill>
                  <a:schemeClr val="tx2"/>
                </a:solidFill>
                <a:latin typeface="+mj-lt"/>
                <a:ea typeface="+mj-ea"/>
                <a:cs typeface="+mj-cs"/>
              </a:rPr>
              <a:t> : </a:t>
            </a:r>
            <a:r>
              <a:rPr lang="en-US" sz="2600" kern="1200" dirty="0">
                <a:solidFill>
                  <a:schemeClr val="tx2"/>
                </a:solidFill>
                <a:latin typeface="+mj-lt"/>
                <a:ea typeface="+mj-ea"/>
                <a:cs typeface="+mj-cs"/>
                <a:hlinkClick r:id="rId2"/>
              </a:rPr>
              <a:t>https://hamzaelaamili.github.io/DOCUMENTS-LIBRARY-/</a:t>
            </a:r>
            <a:r>
              <a:rPr lang="en-US" sz="2600" kern="1200" dirty="0">
                <a:solidFill>
                  <a:schemeClr val="tx2"/>
                </a:solidFill>
                <a:latin typeface="+mj-lt"/>
                <a:ea typeface="+mj-ea"/>
                <a:cs typeface="+mj-cs"/>
              </a:rPr>
              <a:t>"</a:t>
            </a:r>
          </a:p>
        </p:txBody>
      </p:sp>
      <p:grpSp>
        <p:nvGrpSpPr>
          <p:cNvPr id="4745" name="Cross">
            <a:extLst>
              <a:ext uri="{FF2B5EF4-FFF2-40B4-BE49-F238E27FC236}">
                <a16:creationId xmlns:a16="http://schemas.microsoft.com/office/drawing/2014/main" id="{1EDF0462-C0C2-4E84-A7EA-8EE60CEFF6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4746" name="Straight Connector 4745">
              <a:extLst>
                <a:ext uri="{FF2B5EF4-FFF2-40B4-BE49-F238E27FC236}">
                  <a16:creationId xmlns:a16="http://schemas.microsoft.com/office/drawing/2014/main" id="{DD5894EA-1641-49CE-AE6E-B9522736A0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4747" name="Straight Connector 4746">
              <a:extLst>
                <a:ext uri="{FF2B5EF4-FFF2-40B4-BE49-F238E27FC236}">
                  <a16:creationId xmlns:a16="http://schemas.microsoft.com/office/drawing/2014/main" id="{8C6415EB-8C9A-4F1B-A459-64B94A8651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4" name="Image 3">
            <a:extLst>
              <a:ext uri="{FF2B5EF4-FFF2-40B4-BE49-F238E27FC236}">
                <a16:creationId xmlns:a16="http://schemas.microsoft.com/office/drawing/2014/main" id="{764C159C-BF2D-5046-8C03-435BDC307A7D}"/>
              </a:ext>
            </a:extLst>
          </p:cNvPr>
          <p:cNvPicPr>
            <a:picLocks noChangeAspect="1"/>
          </p:cNvPicPr>
          <p:nvPr/>
        </p:nvPicPr>
        <p:blipFill>
          <a:blip r:embed="rId3"/>
          <a:stretch>
            <a:fillRect/>
          </a:stretch>
        </p:blipFill>
        <p:spPr>
          <a:xfrm>
            <a:off x="819229" y="1812391"/>
            <a:ext cx="10561972" cy="5000835"/>
          </a:xfrm>
          <a:prstGeom prst="rect">
            <a:avLst/>
          </a:prstGeom>
        </p:spPr>
      </p:pic>
      <p:grpSp>
        <p:nvGrpSpPr>
          <p:cNvPr id="4749" name="Bottom Right">
            <a:extLst>
              <a:ext uri="{FF2B5EF4-FFF2-40B4-BE49-F238E27FC236}">
                <a16:creationId xmlns:a16="http://schemas.microsoft.com/office/drawing/2014/main" id="{B798A610-8506-4BC1-8108-8E1A31CAB8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4750" name="Freeform: Shape 4749">
              <a:extLst>
                <a:ext uri="{FF2B5EF4-FFF2-40B4-BE49-F238E27FC236}">
                  <a16:creationId xmlns:a16="http://schemas.microsoft.com/office/drawing/2014/main" id="{5C72D714-A610-482A-B26E-C679E9535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751" name="Graphic 157">
              <a:extLst>
                <a:ext uri="{FF2B5EF4-FFF2-40B4-BE49-F238E27FC236}">
                  <a16:creationId xmlns:a16="http://schemas.microsoft.com/office/drawing/2014/main" id="{D7EF30A6-8E6C-417A-B645-4EC7F0B3824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753" name="Freeform: Shape 4752">
                <a:extLst>
                  <a:ext uri="{FF2B5EF4-FFF2-40B4-BE49-F238E27FC236}">
                    <a16:creationId xmlns:a16="http://schemas.microsoft.com/office/drawing/2014/main" id="{17D377E0-C3CC-48DC-B73B-09CEEDE395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4754" name="Freeform: Shape 4753">
                <a:extLst>
                  <a:ext uri="{FF2B5EF4-FFF2-40B4-BE49-F238E27FC236}">
                    <a16:creationId xmlns:a16="http://schemas.microsoft.com/office/drawing/2014/main" id="{80E2DF20-A9FD-4B82-8673-1091B4C008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755" name="Freeform: Shape 4754">
                <a:extLst>
                  <a:ext uri="{FF2B5EF4-FFF2-40B4-BE49-F238E27FC236}">
                    <a16:creationId xmlns:a16="http://schemas.microsoft.com/office/drawing/2014/main" id="{2425BAEB-7B00-4394-8302-CF2DEA744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4756" name="Freeform: Shape 4755">
                <a:extLst>
                  <a:ext uri="{FF2B5EF4-FFF2-40B4-BE49-F238E27FC236}">
                    <a16:creationId xmlns:a16="http://schemas.microsoft.com/office/drawing/2014/main" id="{4917EE8E-E8BC-42F3-BEE3-2F84E8F64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757" name="Freeform: Shape 4756">
                <a:extLst>
                  <a:ext uri="{FF2B5EF4-FFF2-40B4-BE49-F238E27FC236}">
                    <a16:creationId xmlns:a16="http://schemas.microsoft.com/office/drawing/2014/main" id="{B8647303-59FF-4A2B-8D6D-FB229E659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758" name="Freeform: Shape 4757">
                <a:extLst>
                  <a:ext uri="{FF2B5EF4-FFF2-40B4-BE49-F238E27FC236}">
                    <a16:creationId xmlns:a16="http://schemas.microsoft.com/office/drawing/2014/main" id="{7BD597AB-C6D9-437D-BBFE-8007D4ED0F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759" name="Freeform: Shape 4758">
                <a:extLst>
                  <a:ext uri="{FF2B5EF4-FFF2-40B4-BE49-F238E27FC236}">
                    <a16:creationId xmlns:a16="http://schemas.microsoft.com/office/drawing/2014/main" id="{4FA09AC9-DA2A-4216-BBFD-96E701FB8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4752" name="Freeform: Shape 4751">
              <a:extLst>
                <a:ext uri="{FF2B5EF4-FFF2-40B4-BE49-F238E27FC236}">
                  <a16:creationId xmlns:a16="http://schemas.microsoft.com/office/drawing/2014/main" id="{A8AD4A98-C6D7-49C8-A31E-29C6DB7C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7" name="Titre 2">
            <a:extLst>
              <a:ext uri="{FF2B5EF4-FFF2-40B4-BE49-F238E27FC236}">
                <a16:creationId xmlns:a16="http://schemas.microsoft.com/office/drawing/2014/main" id="{2247AC9B-C322-4818-98E9-5C6B63A2A816}"/>
              </a:ext>
            </a:extLst>
          </p:cNvPr>
          <p:cNvSpPr txBox="1">
            <a:spLocks/>
          </p:cNvSpPr>
          <p:nvPr/>
        </p:nvSpPr>
        <p:spPr>
          <a:xfrm>
            <a:off x="448460" y="3188692"/>
            <a:ext cx="4987809" cy="1475558"/>
          </a:xfrm>
          <a:prstGeom prst="rect">
            <a:avLst/>
          </a:prstGeom>
        </p:spPr>
        <p:txBody>
          <a:bodyPr vert="horz" lIns="91440" tIns="45720" rIns="91440" bIns="45720" rtlCol="0" anchor="ctr">
            <a:normAutofit fontScale="97500"/>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endParaRPr lang="en-US" dirty="0"/>
          </a:p>
        </p:txBody>
      </p:sp>
    </p:spTree>
    <p:extLst>
      <p:ext uri="{BB962C8B-B14F-4D97-AF65-F5344CB8AC3E}">
        <p14:creationId xmlns:p14="http://schemas.microsoft.com/office/powerpoint/2010/main" val="18009929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nodePh="1">
                                  <p:stCondLst>
                                    <p:cond delay="250"/>
                                  </p:stCondLst>
                                  <p:endCondLst>
                                    <p:cond evt="begin" delay="0">
                                      <p:tn val="11"/>
                                    </p:cond>
                                  </p:endCondLst>
                                  <p:childTnLst>
                                    <p:set>
                                      <p:cBhvr>
                                        <p:cTn id="12" dur="1" fill="hold">
                                          <p:stCondLst>
                                            <p:cond delay="0"/>
                                          </p:stCondLst>
                                        </p:cTn>
                                        <p:tgtEl>
                                          <p:spTgt spid="27"/>
                                        </p:tgtEl>
                                        <p:attrNameLst>
                                          <p:attrName>style.visibility</p:attrName>
                                        </p:attrNameLst>
                                      </p:cBhvr>
                                      <p:to>
                                        <p:strVal val="visible"/>
                                      </p:to>
                                    </p:set>
                                    <p:animEffect transition="in" filter="fade">
                                      <p:cBhvr>
                                        <p:cTn id="13" dur="750"/>
                                        <p:tgtEl>
                                          <p:spTgt spid="27"/>
                                        </p:tgtEl>
                                      </p:cBhvr>
                                    </p:animEffect>
                                    <p:anim calcmode="lin" valueType="num">
                                      <p:cBhvr>
                                        <p:cTn id="14" dur="750" fill="hold"/>
                                        <p:tgtEl>
                                          <p:spTgt spid="27"/>
                                        </p:tgtEl>
                                        <p:attrNameLst>
                                          <p:attrName>ppt_x</p:attrName>
                                        </p:attrNameLst>
                                      </p:cBhvr>
                                      <p:tavLst>
                                        <p:tav tm="0">
                                          <p:val>
                                            <p:strVal val="#ppt_x"/>
                                          </p:val>
                                        </p:tav>
                                        <p:tav tm="100000">
                                          <p:val>
                                            <p:strVal val="#ppt_x"/>
                                          </p:val>
                                        </p:tav>
                                      </p:tavLst>
                                    </p:anim>
                                    <p:anim calcmode="lin" valueType="num">
                                      <p:cBhvr>
                                        <p:cTn id="15" dur="75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02061AC-0379-59A7-9775-40FE0F0A6C9C}"/>
            </a:ext>
          </a:extLst>
        </p:cNvPr>
        <p:cNvGrpSpPr/>
        <p:nvPr/>
      </p:nvGrpSpPr>
      <p:grpSpPr>
        <a:xfrm>
          <a:off x="0" y="0"/>
          <a:ext cx="0" cy="0"/>
          <a:chOff x="0" y="0"/>
          <a:chExt cx="0" cy="0"/>
        </a:xfrm>
      </p:grpSpPr>
      <p:sp useBgFill="1">
        <p:nvSpPr>
          <p:cNvPr id="4844" name="Rectangle 4843">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845" name="Rectangle 4844">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846" name="Top left">
            <a:extLst>
              <a:ext uri="{FF2B5EF4-FFF2-40B4-BE49-F238E27FC236}">
                <a16:creationId xmlns:a16="http://schemas.microsoft.com/office/drawing/2014/main" id="{A345EEC5-ECAA-408B-B9D7-1C0E1102C1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769" name="Freeform: Shape 4768">
              <a:extLst>
                <a:ext uri="{FF2B5EF4-FFF2-40B4-BE49-F238E27FC236}">
                  <a16:creationId xmlns:a16="http://schemas.microsoft.com/office/drawing/2014/main" id="{C09B09D8-FF9D-4CE5-853B-3BA46FD5C3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847" name="Freeform: Shape 4769">
              <a:extLst>
                <a:ext uri="{FF2B5EF4-FFF2-40B4-BE49-F238E27FC236}">
                  <a16:creationId xmlns:a16="http://schemas.microsoft.com/office/drawing/2014/main" id="{7DC978A2-F53F-4B72-9BAC-5F78F00B6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848" name="Freeform: Shape 4770">
              <a:extLst>
                <a:ext uri="{FF2B5EF4-FFF2-40B4-BE49-F238E27FC236}">
                  <a16:creationId xmlns:a16="http://schemas.microsoft.com/office/drawing/2014/main" id="{4F73D09D-1DE1-441E-88F5-CD2CBAB88D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849" name="Freeform: Shape 4771">
              <a:extLst>
                <a:ext uri="{FF2B5EF4-FFF2-40B4-BE49-F238E27FC236}">
                  <a16:creationId xmlns:a16="http://schemas.microsoft.com/office/drawing/2014/main" id="{9DE61DBF-5FB0-4603-BE95-C566DD48BE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850" name="Freeform: Shape 4772">
              <a:extLst>
                <a:ext uri="{FF2B5EF4-FFF2-40B4-BE49-F238E27FC236}">
                  <a16:creationId xmlns:a16="http://schemas.microsoft.com/office/drawing/2014/main" id="{D8C89DF5-F013-4C54-B9AD-2E158706C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851" name="Freeform: Shape 4773">
              <a:extLst>
                <a:ext uri="{FF2B5EF4-FFF2-40B4-BE49-F238E27FC236}">
                  <a16:creationId xmlns:a16="http://schemas.microsoft.com/office/drawing/2014/main" id="{9ED89947-A3CF-4B11-8DE7-5D07A57CB9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852" name="Freeform: Shape 4774">
              <a:extLst>
                <a:ext uri="{FF2B5EF4-FFF2-40B4-BE49-F238E27FC236}">
                  <a16:creationId xmlns:a16="http://schemas.microsoft.com/office/drawing/2014/main" id="{D3E24021-DB80-451B-96A6-0D21AC0C84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853" name="Freeform: Shape 4775">
              <a:extLst>
                <a:ext uri="{FF2B5EF4-FFF2-40B4-BE49-F238E27FC236}">
                  <a16:creationId xmlns:a16="http://schemas.microsoft.com/office/drawing/2014/main" id="{2BDA2B48-4CD9-45C3-8F12-2125533678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3" name="Titre 2">
            <a:extLst>
              <a:ext uri="{FF2B5EF4-FFF2-40B4-BE49-F238E27FC236}">
                <a16:creationId xmlns:a16="http://schemas.microsoft.com/office/drawing/2014/main" id="{D9D38591-1882-6BD6-FF8D-C08BEBB2936E}"/>
              </a:ext>
            </a:extLst>
          </p:cNvPr>
          <p:cNvSpPr>
            <a:spLocks noGrp="1"/>
          </p:cNvSpPr>
          <p:nvPr>
            <p:ph type="title"/>
          </p:nvPr>
        </p:nvSpPr>
        <p:spPr>
          <a:xfrm>
            <a:off x="513112" y="173716"/>
            <a:ext cx="6782218" cy="1471193"/>
          </a:xfrm>
        </p:spPr>
        <p:txBody>
          <a:bodyPr vert="horz" lIns="91440" tIns="45720" rIns="91440" bIns="45720" rtlCol="0" anchor="ctr">
            <a:normAutofit/>
          </a:bodyPr>
          <a:lstStyle/>
          <a:p>
            <a:r>
              <a:rPr lang="en-US" kern="1200" dirty="0">
                <a:solidFill>
                  <a:schemeClr val="tx2"/>
                </a:solidFill>
                <a:latin typeface="+mj-lt"/>
                <a:ea typeface="+mj-ea"/>
                <a:cs typeface="+mj-cs"/>
              </a:rPr>
              <a:t>Points Forts du Service</a:t>
            </a:r>
          </a:p>
        </p:txBody>
      </p:sp>
      <p:sp>
        <p:nvSpPr>
          <p:cNvPr id="13" name="Titre 2">
            <a:extLst>
              <a:ext uri="{FF2B5EF4-FFF2-40B4-BE49-F238E27FC236}">
                <a16:creationId xmlns:a16="http://schemas.microsoft.com/office/drawing/2014/main" id="{781EE1C2-8B97-2D22-7C71-E4445809D456}"/>
              </a:ext>
            </a:extLst>
          </p:cNvPr>
          <p:cNvSpPr txBox="1">
            <a:spLocks/>
          </p:cNvSpPr>
          <p:nvPr/>
        </p:nvSpPr>
        <p:spPr>
          <a:xfrm>
            <a:off x="448461" y="1652530"/>
            <a:ext cx="5670148" cy="5025097"/>
          </a:xfrm>
          <a:prstGeom prst="rect">
            <a:avLst/>
          </a:prstGeom>
        </p:spPr>
        <p:txBody>
          <a:bodyPr vert="horz" lIns="91440" tIns="45720" rIns="91440" bIns="45720" rtlCol="0">
            <a:no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pPr indent="-228600">
              <a:spcAft>
                <a:spcPts val="600"/>
              </a:spcAft>
              <a:buClr>
                <a:schemeClr val="accent5"/>
              </a:buClr>
              <a:buFont typeface="Avenir Next LT Pro" panose="020B0504020202020204" pitchFamily="34" charset="0"/>
              <a:buChar char="+"/>
            </a:pPr>
            <a:r>
              <a:rPr lang="en-US" sz="1400" b="1" u="sng" dirty="0">
                <a:latin typeface="+mn-lt"/>
                <a:ea typeface="+mn-ea"/>
                <a:cs typeface="+mn-cs"/>
              </a:rPr>
              <a:t>Personnel Polyvalent et </a:t>
            </a:r>
            <a:r>
              <a:rPr lang="en-US" sz="1400" b="1" u="sng" dirty="0" err="1">
                <a:latin typeface="+mn-lt"/>
                <a:ea typeface="+mn-ea"/>
                <a:cs typeface="+mn-cs"/>
              </a:rPr>
              <a:t>Qualifié</a:t>
            </a:r>
            <a:r>
              <a:rPr lang="en-US" sz="1400" u="sng" dirty="0">
                <a:latin typeface="+mn-lt"/>
                <a:ea typeface="+mn-ea"/>
                <a:cs typeface="+mn-cs"/>
              </a:rPr>
              <a:t> </a:t>
            </a:r>
            <a:r>
              <a:rPr lang="en-US" sz="1400" dirty="0">
                <a:latin typeface="+mn-lt"/>
                <a:ea typeface="+mn-ea"/>
                <a:cs typeface="+mn-cs"/>
              </a:rPr>
              <a:t>:</a:t>
            </a:r>
          </a:p>
          <a:p>
            <a:pPr>
              <a:spcAft>
                <a:spcPts val="600"/>
              </a:spcAft>
              <a:buClr>
                <a:schemeClr val="accent5"/>
              </a:buClr>
            </a:pPr>
            <a:r>
              <a:rPr lang="en-US" sz="1400" dirty="0">
                <a:latin typeface="+mn-lt"/>
                <a:ea typeface="+mn-ea"/>
                <a:cs typeface="+mn-cs"/>
              </a:rPr>
              <a:t>Une équipe de </a:t>
            </a:r>
            <a:r>
              <a:rPr lang="en-US" sz="1400" dirty="0" err="1">
                <a:latin typeface="+mn-lt"/>
                <a:ea typeface="+mn-ea"/>
                <a:cs typeface="+mn-cs"/>
              </a:rPr>
              <a:t>techniciens</a:t>
            </a:r>
            <a:r>
              <a:rPr lang="en-US" sz="1400" dirty="0">
                <a:latin typeface="+mn-lt"/>
                <a:ea typeface="+mn-ea"/>
                <a:cs typeface="+mn-cs"/>
              </a:rPr>
              <a:t> </a:t>
            </a:r>
            <a:r>
              <a:rPr lang="en-US" sz="1400" dirty="0" err="1">
                <a:latin typeface="+mn-lt"/>
                <a:ea typeface="+mn-ea"/>
                <a:cs typeface="+mn-cs"/>
              </a:rPr>
              <a:t>électromécaniques</a:t>
            </a:r>
            <a:r>
              <a:rPr lang="en-US" sz="1400" dirty="0">
                <a:latin typeface="+mn-lt"/>
                <a:ea typeface="+mn-ea"/>
                <a:cs typeface="+mn-cs"/>
              </a:rPr>
              <a:t> </a:t>
            </a:r>
            <a:r>
              <a:rPr lang="en-US" sz="1400" dirty="0" err="1">
                <a:latin typeface="+mn-lt"/>
                <a:ea typeface="+mn-ea"/>
                <a:cs typeface="+mn-cs"/>
              </a:rPr>
              <a:t>polyvalents</a:t>
            </a:r>
            <a:r>
              <a:rPr lang="en-US" sz="1400" dirty="0">
                <a:latin typeface="+mn-lt"/>
                <a:ea typeface="+mn-ea"/>
                <a:cs typeface="+mn-cs"/>
              </a:rPr>
              <a:t>, </a:t>
            </a:r>
            <a:r>
              <a:rPr lang="en-US" sz="1400" dirty="0" err="1">
                <a:latin typeface="+mn-lt"/>
                <a:ea typeface="+mn-ea"/>
                <a:cs typeface="+mn-cs"/>
              </a:rPr>
              <a:t>capables</a:t>
            </a:r>
            <a:r>
              <a:rPr lang="en-US" sz="1400" dirty="0">
                <a:latin typeface="+mn-lt"/>
                <a:ea typeface="+mn-ea"/>
                <a:cs typeface="+mn-cs"/>
              </a:rPr>
              <a:t> de </a:t>
            </a:r>
            <a:r>
              <a:rPr lang="en-US" sz="1400" dirty="0" err="1">
                <a:latin typeface="+mn-lt"/>
                <a:ea typeface="+mn-ea"/>
                <a:cs typeface="+mn-cs"/>
              </a:rPr>
              <a:t>gérer</a:t>
            </a:r>
            <a:r>
              <a:rPr lang="en-US" sz="1400" dirty="0">
                <a:latin typeface="+mn-lt"/>
                <a:ea typeface="+mn-ea"/>
                <a:cs typeface="+mn-cs"/>
              </a:rPr>
              <a:t> </a:t>
            </a:r>
            <a:r>
              <a:rPr lang="en-US" sz="1400" dirty="0" err="1">
                <a:latin typeface="+mn-lt"/>
                <a:ea typeface="+mn-ea"/>
                <a:cs typeface="+mn-cs"/>
              </a:rPr>
              <a:t>aussi</a:t>
            </a:r>
            <a:r>
              <a:rPr lang="en-US" sz="1400" dirty="0">
                <a:latin typeface="+mn-lt"/>
                <a:ea typeface="+mn-ea"/>
                <a:cs typeface="+mn-cs"/>
              </a:rPr>
              <a:t> bien les </a:t>
            </a:r>
            <a:r>
              <a:rPr lang="en-US" sz="1400" dirty="0" err="1">
                <a:latin typeface="+mn-lt"/>
                <a:ea typeface="+mn-ea"/>
                <a:cs typeface="+mn-cs"/>
              </a:rPr>
              <a:t>équipements</a:t>
            </a:r>
            <a:r>
              <a:rPr lang="en-US" sz="1400" dirty="0">
                <a:latin typeface="+mn-lt"/>
                <a:ea typeface="+mn-ea"/>
                <a:cs typeface="+mn-cs"/>
              </a:rPr>
              <a:t> de </a:t>
            </a:r>
            <a:r>
              <a:rPr lang="en-US" sz="1400" dirty="0" err="1">
                <a:latin typeface="+mn-lt"/>
                <a:ea typeface="+mn-ea"/>
                <a:cs typeface="+mn-cs"/>
              </a:rPr>
              <a:t>l’aérogare</a:t>
            </a:r>
            <a:r>
              <a:rPr lang="en-US" sz="1400" dirty="0">
                <a:latin typeface="+mn-lt"/>
                <a:ea typeface="+mn-ea"/>
                <a:cs typeface="+mn-cs"/>
              </a:rPr>
              <a:t> que les </a:t>
            </a:r>
            <a:r>
              <a:rPr lang="en-US" sz="1400" dirty="0" err="1">
                <a:latin typeface="+mn-lt"/>
                <a:ea typeface="+mn-ea"/>
                <a:cs typeface="+mn-cs"/>
              </a:rPr>
              <a:t>équipements</a:t>
            </a:r>
            <a:r>
              <a:rPr lang="en-US" sz="1400" dirty="0">
                <a:latin typeface="+mn-lt"/>
                <a:ea typeface="+mn-ea"/>
                <a:cs typeface="+mn-cs"/>
              </a:rPr>
              <a:t> </a:t>
            </a:r>
            <a:r>
              <a:rPr lang="en-US" sz="1400" dirty="0" err="1">
                <a:latin typeface="+mn-lt"/>
                <a:ea typeface="+mn-ea"/>
                <a:cs typeface="+mn-cs"/>
              </a:rPr>
              <a:t>électriques</a:t>
            </a:r>
            <a:r>
              <a:rPr lang="en-US" sz="1400" dirty="0">
                <a:latin typeface="+mn-lt"/>
                <a:ea typeface="+mn-ea"/>
                <a:cs typeface="+mn-cs"/>
              </a:rPr>
              <a:t>. </a:t>
            </a:r>
            <a:r>
              <a:rPr lang="en-US" sz="1400" dirty="0" err="1">
                <a:latin typeface="+mn-lt"/>
                <a:ea typeface="+mn-ea"/>
                <a:cs typeface="+mn-cs"/>
              </a:rPr>
              <a:t>Cette</a:t>
            </a:r>
            <a:r>
              <a:rPr lang="en-US" sz="1400" dirty="0">
                <a:latin typeface="+mn-lt"/>
                <a:ea typeface="+mn-ea"/>
                <a:cs typeface="+mn-cs"/>
              </a:rPr>
              <a:t> polyvalence </a:t>
            </a:r>
            <a:r>
              <a:rPr lang="en-US" sz="1400" dirty="0" err="1">
                <a:latin typeface="+mn-lt"/>
                <a:ea typeface="+mn-ea"/>
                <a:cs typeface="+mn-cs"/>
              </a:rPr>
              <a:t>permet</a:t>
            </a:r>
            <a:r>
              <a:rPr lang="en-US" sz="1400" dirty="0">
                <a:latin typeface="+mn-lt"/>
                <a:ea typeface="+mn-ea"/>
                <a:cs typeface="+mn-cs"/>
              </a:rPr>
              <a:t> </a:t>
            </a:r>
            <a:r>
              <a:rPr lang="en-US" sz="1400" dirty="0" err="1">
                <a:latin typeface="+mn-lt"/>
                <a:ea typeface="+mn-ea"/>
                <a:cs typeface="+mn-cs"/>
              </a:rPr>
              <a:t>une</a:t>
            </a:r>
            <a:r>
              <a:rPr lang="en-US" sz="1400" dirty="0">
                <a:latin typeface="+mn-lt"/>
                <a:ea typeface="+mn-ea"/>
                <a:cs typeface="+mn-cs"/>
              </a:rPr>
              <a:t> </a:t>
            </a:r>
            <a:r>
              <a:rPr lang="en-US" sz="1400" dirty="0" err="1">
                <a:latin typeface="+mn-lt"/>
                <a:ea typeface="+mn-ea"/>
                <a:cs typeface="+mn-cs"/>
              </a:rPr>
              <a:t>flexibilité</a:t>
            </a:r>
            <a:r>
              <a:rPr lang="en-US" sz="1400" dirty="0">
                <a:latin typeface="+mn-lt"/>
                <a:ea typeface="+mn-ea"/>
                <a:cs typeface="+mn-cs"/>
              </a:rPr>
              <a:t> et </a:t>
            </a:r>
            <a:r>
              <a:rPr lang="en-US" sz="1400" dirty="0" err="1">
                <a:latin typeface="+mn-lt"/>
                <a:ea typeface="+mn-ea"/>
                <a:cs typeface="+mn-cs"/>
              </a:rPr>
              <a:t>une</a:t>
            </a:r>
            <a:r>
              <a:rPr lang="en-US" sz="1400" dirty="0">
                <a:latin typeface="+mn-lt"/>
                <a:ea typeface="+mn-ea"/>
                <a:cs typeface="+mn-cs"/>
              </a:rPr>
              <a:t> </a:t>
            </a:r>
            <a:r>
              <a:rPr lang="en-US" sz="1400" dirty="0" err="1">
                <a:latin typeface="+mn-lt"/>
                <a:ea typeface="+mn-ea"/>
                <a:cs typeface="+mn-cs"/>
              </a:rPr>
              <a:t>réactivité</a:t>
            </a:r>
            <a:r>
              <a:rPr lang="en-US" sz="1400" dirty="0">
                <a:latin typeface="+mn-lt"/>
                <a:ea typeface="+mn-ea"/>
                <a:cs typeface="+mn-cs"/>
              </a:rPr>
              <a:t> accrues.</a:t>
            </a:r>
          </a:p>
          <a:p>
            <a:pPr indent="-228600">
              <a:spcAft>
                <a:spcPts val="600"/>
              </a:spcAft>
              <a:buClr>
                <a:schemeClr val="accent5"/>
              </a:buClr>
              <a:buFont typeface="Avenir Next LT Pro" panose="020B0504020202020204" pitchFamily="34" charset="0"/>
              <a:buChar char="+"/>
            </a:pPr>
            <a:r>
              <a:rPr lang="en-US" sz="1400" b="1" u="sng" dirty="0">
                <a:latin typeface="+mn-lt"/>
                <a:ea typeface="+mn-ea"/>
                <a:cs typeface="+mn-cs"/>
              </a:rPr>
              <a:t>Maintenance </a:t>
            </a:r>
            <a:r>
              <a:rPr lang="en-US" sz="1400" b="1" u="sng" dirty="0" err="1">
                <a:latin typeface="+mn-lt"/>
                <a:ea typeface="+mn-ea"/>
                <a:cs typeface="+mn-cs"/>
              </a:rPr>
              <a:t>Préventive</a:t>
            </a:r>
            <a:r>
              <a:rPr lang="en-US" sz="1400" b="1" u="sng" dirty="0">
                <a:latin typeface="+mn-lt"/>
                <a:ea typeface="+mn-ea"/>
                <a:cs typeface="+mn-cs"/>
              </a:rPr>
              <a:t> et </a:t>
            </a:r>
            <a:r>
              <a:rPr lang="en-US" sz="1400" b="1" u="sng" dirty="0" err="1">
                <a:latin typeface="+mn-lt"/>
                <a:ea typeface="+mn-ea"/>
                <a:cs typeface="+mn-cs"/>
              </a:rPr>
              <a:t>Réactive</a:t>
            </a:r>
            <a:r>
              <a:rPr lang="en-US" sz="1400" u="sng" dirty="0">
                <a:latin typeface="+mn-lt"/>
                <a:ea typeface="+mn-ea"/>
                <a:cs typeface="+mn-cs"/>
              </a:rPr>
              <a:t> </a:t>
            </a:r>
            <a:r>
              <a:rPr lang="en-US" sz="1400" dirty="0">
                <a:latin typeface="+mn-lt"/>
                <a:ea typeface="+mn-ea"/>
                <a:cs typeface="+mn-cs"/>
              </a:rPr>
              <a:t>:</a:t>
            </a:r>
          </a:p>
          <a:p>
            <a:pPr>
              <a:spcAft>
                <a:spcPts val="600"/>
              </a:spcAft>
              <a:buClr>
                <a:schemeClr val="accent5"/>
              </a:buClr>
            </a:pPr>
            <a:r>
              <a:rPr lang="en-US" sz="1400" dirty="0" err="1">
                <a:latin typeface="+mn-lt"/>
                <a:ea typeface="+mn-ea"/>
                <a:cs typeface="+mn-cs"/>
              </a:rPr>
              <a:t>Programme</a:t>
            </a:r>
            <a:r>
              <a:rPr lang="en-US" sz="1400" dirty="0">
                <a:latin typeface="+mn-lt"/>
                <a:ea typeface="+mn-ea"/>
                <a:cs typeface="+mn-cs"/>
              </a:rPr>
              <a:t> de maintenance </a:t>
            </a:r>
            <a:r>
              <a:rPr lang="en-US" sz="1400" dirty="0" err="1">
                <a:latin typeface="+mn-lt"/>
                <a:ea typeface="+mn-ea"/>
                <a:cs typeface="+mn-cs"/>
              </a:rPr>
              <a:t>préventive</a:t>
            </a:r>
            <a:r>
              <a:rPr lang="en-US" sz="1400" dirty="0">
                <a:latin typeface="+mn-lt"/>
                <a:ea typeface="+mn-ea"/>
                <a:cs typeface="+mn-cs"/>
              </a:rPr>
              <a:t> </a:t>
            </a:r>
            <a:r>
              <a:rPr lang="en-US" sz="1400" dirty="0" err="1">
                <a:latin typeface="+mn-lt"/>
                <a:ea typeface="+mn-ea"/>
                <a:cs typeface="+mn-cs"/>
              </a:rPr>
              <a:t>solide</a:t>
            </a:r>
            <a:r>
              <a:rPr lang="en-US" sz="1400" dirty="0">
                <a:latin typeface="+mn-lt"/>
                <a:ea typeface="+mn-ea"/>
                <a:cs typeface="+mn-cs"/>
              </a:rPr>
              <a:t> </a:t>
            </a:r>
            <a:r>
              <a:rPr lang="en-US" sz="1400" dirty="0" err="1">
                <a:latin typeface="+mn-lt"/>
                <a:ea typeface="+mn-ea"/>
                <a:cs typeface="+mn-cs"/>
              </a:rPr>
              <a:t>permettant</a:t>
            </a:r>
            <a:r>
              <a:rPr lang="en-US" sz="1400" dirty="0">
                <a:latin typeface="+mn-lt"/>
                <a:ea typeface="+mn-ea"/>
                <a:cs typeface="+mn-cs"/>
              </a:rPr>
              <a:t> de </a:t>
            </a:r>
            <a:r>
              <a:rPr lang="en-US" sz="1400" dirty="0" err="1">
                <a:latin typeface="+mn-lt"/>
                <a:ea typeface="+mn-ea"/>
                <a:cs typeface="+mn-cs"/>
              </a:rPr>
              <a:t>réduire</a:t>
            </a:r>
            <a:r>
              <a:rPr lang="en-US" sz="1400" dirty="0">
                <a:latin typeface="+mn-lt"/>
                <a:ea typeface="+mn-ea"/>
                <a:cs typeface="+mn-cs"/>
              </a:rPr>
              <a:t> les </a:t>
            </a:r>
            <a:r>
              <a:rPr lang="en-US" sz="1400" dirty="0" err="1">
                <a:latin typeface="+mn-lt"/>
                <a:ea typeface="+mn-ea"/>
                <a:cs typeface="+mn-cs"/>
              </a:rPr>
              <a:t>pannes</a:t>
            </a:r>
            <a:r>
              <a:rPr lang="en-US" sz="1400" dirty="0">
                <a:latin typeface="+mn-lt"/>
                <a:ea typeface="+mn-ea"/>
                <a:cs typeface="+mn-cs"/>
              </a:rPr>
              <a:t> et prolonger la durée de vie des </a:t>
            </a:r>
            <a:r>
              <a:rPr lang="en-US" sz="1400" dirty="0" err="1">
                <a:latin typeface="+mn-lt"/>
                <a:ea typeface="+mn-ea"/>
                <a:cs typeface="+mn-cs"/>
              </a:rPr>
              <a:t>équipements</a:t>
            </a:r>
            <a:r>
              <a:rPr lang="en-US" sz="1400" dirty="0">
                <a:latin typeface="+mn-lt"/>
                <a:ea typeface="+mn-ea"/>
                <a:cs typeface="+mn-cs"/>
              </a:rPr>
              <a:t>.</a:t>
            </a:r>
          </a:p>
          <a:p>
            <a:pPr>
              <a:spcAft>
                <a:spcPts val="600"/>
              </a:spcAft>
              <a:buClr>
                <a:schemeClr val="accent5"/>
              </a:buClr>
            </a:pPr>
            <a:r>
              <a:rPr lang="en-US" sz="1400" dirty="0">
                <a:latin typeface="+mn-lt"/>
                <a:ea typeface="+mn-ea"/>
                <a:cs typeface="+mn-cs"/>
              </a:rPr>
              <a:t>Interventions </a:t>
            </a:r>
            <a:r>
              <a:rPr lang="en-US" sz="1400" dirty="0" err="1">
                <a:latin typeface="+mn-lt"/>
                <a:ea typeface="+mn-ea"/>
                <a:cs typeface="+mn-cs"/>
              </a:rPr>
              <a:t>rapides</a:t>
            </a:r>
            <a:r>
              <a:rPr lang="en-US" sz="1400" dirty="0">
                <a:latin typeface="+mn-lt"/>
                <a:ea typeface="+mn-ea"/>
                <a:cs typeface="+mn-cs"/>
              </a:rPr>
              <a:t> et </a:t>
            </a:r>
            <a:r>
              <a:rPr lang="en-US" sz="1400" dirty="0" err="1">
                <a:latin typeface="+mn-lt"/>
                <a:ea typeface="+mn-ea"/>
                <a:cs typeface="+mn-cs"/>
              </a:rPr>
              <a:t>efficaces</a:t>
            </a:r>
            <a:r>
              <a:rPr lang="en-US" sz="1400" dirty="0">
                <a:latin typeface="+mn-lt"/>
                <a:ea typeface="+mn-ea"/>
                <a:cs typeface="+mn-cs"/>
              </a:rPr>
              <a:t> grâce à la polyvalence des </a:t>
            </a:r>
            <a:r>
              <a:rPr lang="en-US" sz="1400" dirty="0" err="1">
                <a:latin typeface="+mn-lt"/>
                <a:ea typeface="+mn-ea"/>
                <a:cs typeface="+mn-cs"/>
              </a:rPr>
              <a:t>techniciens</a:t>
            </a:r>
            <a:r>
              <a:rPr lang="en-US" sz="1400" dirty="0">
                <a:latin typeface="+mn-lt"/>
                <a:ea typeface="+mn-ea"/>
                <a:cs typeface="+mn-cs"/>
              </a:rPr>
              <a:t> et à </a:t>
            </a:r>
            <a:r>
              <a:rPr lang="en-US" sz="1400" dirty="0" err="1">
                <a:latin typeface="+mn-lt"/>
                <a:ea typeface="+mn-ea"/>
                <a:cs typeface="+mn-cs"/>
              </a:rPr>
              <a:t>leur</a:t>
            </a:r>
            <a:r>
              <a:rPr lang="en-US" sz="1400" dirty="0">
                <a:latin typeface="+mn-lt"/>
                <a:ea typeface="+mn-ea"/>
                <a:cs typeface="+mn-cs"/>
              </a:rPr>
              <a:t> expertise.</a:t>
            </a:r>
          </a:p>
          <a:p>
            <a:pPr indent="-228600">
              <a:spcAft>
                <a:spcPts val="600"/>
              </a:spcAft>
              <a:buClr>
                <a:schemeClr val="accent5"/>
              </a:buClr>
              <a:buFont typeface="Avenir Next LT Pro" panose="020B0504020202020204" pitchFamily="34" charset="0"/>
              <a:buChar char="+"/>
            </a:pPr>
            <a:r>
              <a:rPr lang="en-US" sz="1400" b="1" u="sng" dirty="0">
                <a:latin typeface="+mn-lt"/>
                <a:ea typeface="+mn-ea"/>
                <a:cs typeface="+mn-cs"/>
              </a:rPr>
              <a:t>Adaptation aux </a:t>
            </a:r>
            <a:r>
              <a:rPr lang="en-US" sz="1400" b="1" u="sng" dirty="0" err="1">
                <a:latin typeface="+mn-lt"/>
                <a:ea typeface="+mn-ea"/>
                <a:cs typeface="+mn-cs"/>
              </a:rPr>
              <a:t>Normes</a:t>
            </a:r>
            <a:r>
              <a:rPr lang="en-US" sz="1400" b="1" u="sng" dirty="0">
                <a:latin typeface="+mn-lt"/>
                <a:ea typeface="+mn-ea"/>
                <a:cs typeface="+mn-cs"/>
              </a:rPr>
              <a:t> de </a:t>
            </a:r>
            <a:r>
              <a:rPr lang="en-US" sz="1400" b="1" u="sng" dirty="0" err="1">
                <a:latin typeface="+mn-lt"/>
                <a:ea typeface="+mn-ea"/>
                <a:cs typeface="+mn-cs"/>
              </a:rPr>
              <a:t>Sécurité</a:t>
            </a:r>
            <a:r>
              <a:rPr lang="en-US" sz="1400" b="1" u="sng" dirty="0">
                <a:latin typeface="+mn-lt"/>
                <a:ea typeface="+mn-ea"/>
                <a:cs typeface="+mn-cs"/>
              </a:rPr>
              <a:t> et aux Exigences </a:t>
            </a:r>
            <a:r>
              <a:rPr lang="en-US" sz="1400" b="1" u="sng" dirty="0" err="1">
                <a:latin typeface="+mn-lt"/>
                <a:ea typeface="+mn-ea"/>
                <a:cs typeface="+mn-cs"/>
              </a:rPr>
              <a:t>Aéroportuaires</a:t>
            </a:r>
            <a:r>
              <a:rPr lang="en-US" sz="1400" u="sng" dirty="0">
                <a:latin typeface="+mn-lt"/>
                <a:ea typeface="+mn-ea"/>
                <a:cs typeface="+mn-cs"/>
              </a:rPr>
              <a:t> </a:t>
            </a:r>
            <a:r>
              <a:rPr lang="en-US" sz="1400" dirty="0">
                <a:latin typeface="+mn-lt"/>
                <a:ea typeface="+mn-ea"/>
                <a:cs typeface="+mn-cs"/>
              </a:rPr>
              <a:t>:</a:t>
            </a:r>
          </a:p>
          <a:p>
            <a:pPr>
              <a:spcAft>
                <a:spcPts val="600"/>
              </a:spcAft>
              <a:buClr>
                <a:schemeClr val="accent5"/>
              </a:buClr>
            </a:pPr>
            <a:r>
              <a:rPr lang="en-US" sz="1400" dirty="0" err="1">
                <a:latin typeface="+mn-lt"/>
                <a:ea typeface="+mn-ea"/>
                <a:cs typeface="+mn-cs"/>
              </a:rPr>
              <a:t>Conformité</a:t>
            </a:r>
            <a:r>
              <a:rPr lang="en-US" sz="1400" dirty="0">
                <a:latin typeface="+mn-lt"/>
                <a:ea typeface="+mn-ea"/>
                <a:cs typeface="+mn-cs"/>
              </a:rPr>
              <a:t> </a:t>
            </a:r>
            <a:r>
              <a:rPr lang="en-US" sz="1400" dirty="0" err="1">
                <a:latin typeface="+mn-lt"/>
                <a:ea typeface="+mn-ea"/>
                <a:cs typeface="+mn-cs"/>
              </a:rPr>
              <a:t>rigoureuse</a:t>
            </a:r>
            <a:r>
              <a:rPr lang="en-US" sz="1400" dirty="0">
                <a:latin typeface="+mn-lt"/>
                <a:ea typeface="+mn-ea"/>
                <a:cs typeface="+mn-cs"/>
              </a:rPr>
              <a:t> aux </a:t>
            </a:r>
            <a:r>
              <a:rPr lang="en-US" sz="1400" dirty="0" err="1">
                <a:latin typeface="+mn-lt"/>
                <a:ea typeface="+mn-ea"/>
                <a:cs typeface="+mn-cs"/>
              </a:rPr>
              <a:t>normes</a:t>
            </a:r>
            <a:r>
              <a:rPr lang="en-US" sz="1400" dirty="0">
                <a:latin typeface="+mn-lt"/>
                <a:ea typeface="+mn-ea"/>
                <a:cs typeface="+mn-cs"/>
              </a:rPr>
              <a:t> de </a:t>
            </a:r>
            <a:r>
              <a:rPr lang="en-US" sz="1400" dirty="0" err="1">
                <a:latin typeface="+mn-lt"/>
                <a:ea typeface="+mn-ea"/>
                <a:cs typeface="+mn-cs"/>
              </a:rPr>
              <a:t>sécurité</a:t>
            </a:r>
            <a:r>
              <a:rPr lang="en-US" sz="1400" dirty="0">
                <a:latin typeface="+mn-lt"/>
                <a:ea typeface="+mn-ea"/>
                <a:cs typeface="+mn-cs"/>
              </a:rPr>
              <a:t> pour les </a:t>
            </a:r>
            <a:r>
              <a:rPr lang="en-US" sz="1400" dirty="0" err="1">
                <a:latin typeface="+mn-lt"/>
                <a:ea typeface="+mn-ea"/>
                <a:cs typeface="+mn-cs"/>
              </a:rPr>
              <a:t>équipements</a:t>
            </a:r>
            <a:r>
              <a:rPr lang="en-US" sz="1400" dirty="0">
                <a:latin typeface="+mn-lt"/>
                <a:ea typeface="+mn-ea"/>
                <a:cs typeface="+mn-cs"/>
              </a:rPr>
              <a:t> </a:t>
            </a:r>
            <a:r>
              <a:rPr lang="en-US" sz="1400" dirty="0" err="1">
                <a:latin typeface="+mn-lt"/>
                <a:ea typeface="+mn-ea"/>
                <a:cs typeface="+mn-cs"/>
              </a:rPr>
              <a:t>électriques</a:t>
            </a:r>
            <a:r>
              <a:rPr lang="en-US" sz="1400" dirty="0">
                <a:latin typeface="+mn-lt"/>
                <a:ea typeface="+mn-ea"/>
                <a:cs typeface="+mn-cs"/>
              </a:rPr>
              <a:t> et </a:t>
            </a:r>
            <a:r>
              <a:rPr lang="en-US" sz="1400" dirty="0" err="1">
                <a:latin typeface="+mn-lt"/>
                <a:ea typeface="+mn-ea"/>
                <a:cs typeface="+mn-cs"/>
              </a:rPr>
              <a:t>d’aérogare</a:t>
            </a:r>
            <a:r>
              <a:rPr lang="en-US" sz="1400" dirty="0">
                <a:latin typeface="+mn-lt"/>
                <a:ea typeface="+mn-ea"/>
                <a:cs typeface="+mn-cs"/>
              </a:rPr>
              <a:t>, </a:t>
            </a:r>
            <a:r>
              <a:rPr lang="en-US" sz="1400" dirty="0" err="1">
                <a:latin typeface="+mn-lt"/>
                <a:ea typeface="+mn-ea"/>
                <a:cs typeface="+mn-cs"/>
              </a:rPr>
              <a:t>garantissant</a:t>
            </a:r>
            <a:r>
              <a:rPr lang="en-US" sz="1400" dirty="0">
                <a:latin typeface="+mn-lt"/>
                <a:ea typeface="+mn-ea"/>
                <a:cs typeface="+mn-cs"/>
              </a:rPr>
              <a:t> un </a:t>
            </a:r>
            <a:r>
              <a:rPr lang="en-US" sz="1400" dirty="0" err="1">
                <a:latin typeface="+mn-lt"/>
                <a:ea typeface="+mn-ea"/>
                <a:cs typeface="+mn-cs"/>
              </a:rPr>
              <a:t>environnement</a:t>
            </a:r>
            <a:r>
              <a:rPr lang="en-US" sz="1400" dirty="0">
                <a:latin typeface="+mn-lt"/>
                <a:ea typeface="+mn-ea"/>
                <a:cs typeface="+mn-cs"/>
              </a:rPr>
              <a:t> </a:t>
            </a:r>
            <a:r>
              <a:rPr lang="en-US" sz="1400" dirty="0" err="1">
                <a:latin typeface="+mn-lt"/>
                <a:ea typeface="+mn-ea"/>
                <a:cs typeface="+mn-cs"/>
              </a:rPr>
              <a:t>sécurisé</a:t>
            </a:r>
            <a:r>
              <a:rPr lang="en-US" sz="1400" dirty="0">
                <a:latin typeface="+mn-lt"/>
                <a:ea typeface="+mn-ea"/>
                <a:cs typeface="+mn-cs"/>
              </a:rPr>
              <a:t> et </a:t>
            </a:r>
            <a:r>
              <a:rPr lang="en-US" sz="1400" dirty="0" err="1">
                <a:latin typeface="+mn-lt"/>
                <a:ea typeface="+mn-ea"/>
                <a:cs typeface="+mn-cs"/>
              </a:rPr>
              <a:t>fiable</a:t>
            </a:r>
            <a:r>
              <a:rPr lang="en-US" sz="1400" dirty="0">
                <a:latin typeface="+mn-lt"/>
                <a:ea typeface="+mn-ea"/>
                <a:cs typeface="+mn-cs"/>
              </a:rPr>
              <a:t> pour les </a:t>
            </a:r>
            <a:r>
              <a:rPr lang="en-US" sz="1400" dirty="0" err="1">
                <a:latin typeface="+mn-lt"/>
                <a:ea typeface="+mn-ea"/>
                <a:cs typeface="+mn-cs"/>
              </a:rPr>
              <a:t>opérations</a:t>
            </a:r>
            <a:r>
              <a:rPr lang="en-US" sz="1400" dirty="0">
                <a:latin typeface="+mn-lt"/>
                <a:ea typeface="+mn-ea"/>
                <a:cs typeface="+mn-cs"/>
              </a:rPr>
              <a:t> </a:t>
            </a:r>
            <a:r>
              <a:rPr lang="en-US" sz="1400" dirty="0" err="1">
                <a:latin typeface="+mn-lt"/>
                <a:ea typeface="+mn-ea"/>
                <a:cs typeface="+mn-cs"/>
              </a:rPr>
              <a:t>aéroportuaires</a:t>
            </a:r>
            <a:r>
              <a:rPr lang="en-US" sz="1400" dirty="0">
                <a:latin typeface="+mn-lt"/>
                <a:ea typeface="+mn-ea"/>
                <a:cs typeface="+mn-cs"/>
              </a:rPr>
              <a:t>.</a:t>
            </a:r>
          </a:p>
          <a:p>
            <a:pPr indent="-228600">
              <a:spcAft>
                <a:spcPts val="600"/>
              </a:spcAft>
              <a:buClr>
                <a:schemeClr val="accent5"/>
              </a:buClr>
              <a:buFont typeface="Avenir Next LT Pro" panose="020B0504020202020204" pitchFamily="34" charset="0"/>
              <a:buChar char="+"/>
            </a:pPr>
            <a:r>
              <a:rPr lang="en-US" sz="1400" b="1" u="sng" dirty="0" err="1">
                <a:latin typeface="+mn-lt"/>
                <a:ea typeface="+mn-ea"/>
                <a:cs typeface="+mn-cs"/>
              </a:rPr>
              <a:t>Équipements</a:t>
            </a:r>
            <a:r>
              <a:rPr lang="en-US" sz="1400" b="1" u="sng" dirty="0">
                <a:latin typeface="+mn-lt"/>
                <a:ea typeface="+mn-ea"/>
                <a:cs typeface="+mn-cs"/>
              </a:rPr>
              <a:t> </a:t>
            </a:r>
            <a:r>
              <a:rPr lang="en-US" sz="1400" b="1" u="sng" dirty="0" err="1">
                <a:latin typeface="+mn-lt"/>
                <a:ea typeface="+mn-ea"/>
                <a:cs typeface="+mn-cs"/>
              </a:rPr>
              <a:t>Modernes</a:t>
            </a:r>
            <a:r>
              <a:rPr lang="en-US" sz="1400" b="1" u="sng" dirty="0">
                <a:latin typeface="+mn-lt"/>
                <a:ea typeface="+mn-ea"/>
                <a:cs typeface="+mn-cs"/>
              </a:rPr>
              <a:t> et Performants</a:t>
            </a:r>
            <a:r>
              <a:rPr lang="en-US" sz="1400" u="sng" dirty="0">
                <a:latin typeface="+mn-lt"/>
                <a:ea typeface="+mn-ea"/>
                <a:cs typeface="+mn-cs"/>
              </a:rPr>
              <a:t> </a:t>
            </a:r>
            <a:r>
              <a:rPr lang="en-US" sz="1400" dirty="0">
                <a:latin typeface="+mn-lt"/>
                <a:ea typeface="+mn-ea"/>
                <a:cs typeface="+mn-cs"/>
              </a:rPr>
              <a:t>:</a:t>
            </a:r>
          </a:p>
          <a:p>
            <a:pPr>
              <a:spcAft>
                <a:spcPts val="600"/>
              </a:spcAft>
              <a:buClr>
                <a:schemeClr val="accent5"/>
              </a:buClr>
            </a:pPr>
            <a:r>
              <a:rPr lang="en-US" sz="1400" dirty="0">
                <a:latin typeface="+mn-lt"/>
                <a:ea typeface="+mn-ea"/>
                <a:cs typeface="+mn-cs"/>
              </a:rPr>
              <a:t>Mise </a:t>
            </a:r>
            <a:r>
              <a:rPr lang="en-US" sz="1400" dirty="0" err="1">
                <a:latin typeface="+mn-lt"/>
                <a:ea typeface="+mn-ea"/>
                <a:cs typeface="+mn-cs"/>
              </a:rPr>
              <a:t>en</a:t>
            </a:r>
            <a:r>
              <a:rPr lang="en-US" sz="1400" dirty="0">
                <a:latin typeface="+mn-lt"/>
                <a:ea typeface="+mn-ea"/>
                <a:cs typeface="+mn-cs"/>
              </a:rPr>
              <a:t> place </a:t>
            </a:r>
            <a:r>
              <a:rPr lang="en-US" sz="1400" dirty="0" err="1">
                <a:latin typeface="+mn-lt"/>
                <a:ea typeface="+mn-ea"/>
                <a:cs typeface="+mn-cs"/>
              </a:rPr>
              <a:t>d’équipements</a:t>
            </a:r>
            <a:r>
              <a:rPr lang="en-US" sz="1400" dirty="0">
                <a:latin typeface="+mn-lt"/>
                <a:ea typeface="+mn-ea"/>
                <a:cs typeface="+mn-cs"/>
              </a:rPr>
              <a:t> </a:t>
            </a:r>
            <a:r>
              <a:rPr lang="en-US" sz="1400" dirty="0" err="1">
                <a:latin typeface="+mn-lt"/>
                <a:ea typeface="+mn-ea"/>
                <a:cs typeface="+mn-cs"/>
              </a:rPr>
              <a:t>modernes</a:t>
            </a:r>
            <a:r>
              <a:rPr lang="en-US" sz="1400" dirty="0">
                <a:latin typeface="+mn-lt"/>
                <a:ea typeface="+mn-ea"/>
                <a:cs typeface="+mn-cs"/>
              </a:rPr>
              <a:t>, </a:t>
            </a:r>
            <a:r>
              <a:rPr lang="en-US" sz="1400" dirty="0" err="1">
                <a:latin typeface="+mn-lt"/>
                <a:ea typeface="+mn-ea"/>
                <a:cs typeface="+mn-cs"/>
              </a:rPr>
              <a:t>permettant</a:t>
            </a:r>
            <a:r>
              <a:rPr lang="en-US" sz="1400" dirty="0">
                <a:latin typeface="+mn-lt"/>
                <a:ea typeface="+mn-ea"/>
                <a:cs typeface="+mn-cs"/>
              </a:rPr>
              <a:t> </a:t>
            </a:r>
            <a:r>
              <a:rPr lang="en-US" sz="1400" dirty="0" err="1">
                <a:latin typeface="+mn-lt"/>
                <a:ea typeface="+mn-ea"/>
                <a:cs typeface="+mn-cs"/>
              </a:rPr>
              <a:t>une</a:t>
            </a:r>
            <a:r>
              <a:rPr lang="en-US" sz="1400" dirty="0">
                <a:latin typeface="+mn-lt"/>
                <a:ea typeface="+mn-ea"/>
                <a:cs typeface="+mn-cs"/>
              </a:rPr>
              <a:t> </a:t>
            </a:r>
            <a:r>
              <a:rPr lang="en-US" sz="1400" dirty="0" err="1">
                <a:latin typeface="+mn-lt"/>
                <a:ea typeface="+mn-ea"/>
                <a:cs typeface="+mn-cs"/>
              </a:rPr>
              <a:t>meilleure</a:t>
            </a:r>
            <a:r>
              <a:rPr lang="en-US" sz="1400" dirty="0">
                <a:latin typeface="+mn-lt"/>
                <a:ea typeface="+mn-ea"/>
                <a:cs typeface="+mn-cs"/>
              </a:rPr>
              <a:t> performance et </a:t>
            </a:r>
            <a:r>
              <a:rPr lang="en-US" sz="1400" dirty="0" err="1">
                <a:latin typeface="+mn-lt"/>
                <a:ea typeface="+mn-ea"/>
                <a:cs typeface="+mn-cs"/>
              </a:rPr>
              <a:t>répondant</a:t>
            </a:r>
            <a:r>
              <a:rPr lang="en-US" sz="1400" dirty="0">
                <a:latin typeface="+mn-lt"/>
                <a:ea typeface="+mn-ea"/>
                <a:cs typeface="+mn-cs"/>
              </a:rPr>
              <a:t> aux exigences des </a:t>
            </a:r>
            <a:r>
              <a:rPr lang="en-US" sz="1400" dirty="0" err="1">
                <a:latin typeface="+mn-lt"/>
                <a:ea typeface="+mn-ea"/>
                <a:cs typeface="+mn-cs"/>
              </a:rPr>
              <a:t>opérations</a:t>
            </a:r>
            <a:r>
              <a:rPr lang="en-US" sz="1400" dirty="0">
                <a:latin typeface="+mn-lt"/>
                <a:ea typeface="+mn-ea"/>
                <a:cs typeface="+mn-cs"/>
              </a:rPr>
              <a:t> </a:t>
            </a:r>
            <a:r>
              <a:rPr lang="en-US" sz="1400" dirty="0" err="1">
                <a:latin typeface="+mn-lt"/>
                <a:ea typeface="+mn-ea"/>
                <a:cs typeface="+mn-cs"/>
              </a:rPr>
              <a:t>aéroportuaires</a:t>
            </a:r>
            <a:r>
              <a:rPr lang="en-US" sz="1400" dirty="0">
                <a:latin typeface="+mn-lt"/>
                <a:ea typeface="+mn-ea"/>
                <a:cs typeface="+mn-cs"/>
              </a:rPr>
              <a:t>.</a:t>
            </a:r>
          </a:p>
        </p:txBody>
      </p:sp>
      <p:pic>
        <p:nvPicPr>
          <p:cNvPr id="1032" name="Picture 8">
            <a:extLst>
              <a:ext uri="{FF2B5EF4-FFF2-40B4-BE49-F238E27FC236}">
                <a16:creationId xmlns:a16="http://schemas.microsoft.com/office/drawing/2014/main" id="{9EF4A019-BCD5-ED23-21C6-6A874A1DF14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93702" y="2093839"/>
            <a:ext cx="5327656" cy="3866286"/>
          </a:xfrm>
          <a:prstGeom prst="rect">
            <a:avLst/>
          </a:prstGeom>
          <a:noFill/>
          <a:extLst>
            <a:ext uri="{909E8E84-426E-40DD-AFC4-6F175D3DCCD1}">
              <a14:hiddenFill xmlns:a14="http://schemas.microsoft.com/office/drawing/2010/main">
                <a:solidFill>
                  <a:srgbClr val="FFFFFF"/>
                </a:solidFill>
              </a14:hiddenFill>
            </a:ext>
          </a:extLst>
        </p:spPr>
      </p:pic>
      <p:grpSp>
        <p:nvGrpSpPr>
          <p:cNvPr id="4854" name="Bottom Right">
            <a:extLst>
              <a:ext uri="{FF2B5EF4-FFF2-40B4-BE49-F238E27FC236}">
                <a16:creationId xmlns:a16="http://schemas.microsoft.com/office/drawing/2014/main" id="{F0A218EB-ECC2-4D0D-9EDC-F5CB062CAD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4779" name="Freeform: Shape 4778">
              <a:extLst>
                <a:ext uri="{FF2B5EF4-FFF2-40B4-BE49-F238E27FC236}">
                  <a16:creationId xmlns:a16="http://schemas.microsoft.com/office/drawing/2014/main" id="{E419D1C3-874F-4BF6-A356-1EA4A20D49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780" name="Graphic 157">
              <a:extLst>
                <a:ext uri="{FF2B5EF4-FFF2-40B4-BE49-F238E27FC236}">
                  <a16:creationId xmlns:a16="http://schemas.microsoft.com/office/drawing/2014/main" id="{4AC4AE33-203A-4A93-8263-6CC6BB608FD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855" name="Freeform: Shape 4781">
                <a:extLst>
                  <a:ext uri="{FF2B5EF4-FFF2-40B4-BE49-F238E27FC236}">
                    <a16:creationId xmlns:a16="http://schemas.microsoft.com/office/drawing/2014/main" id="{1F15373C-6DCA-4058-94CC-6476950E5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4856" name="Freeform: Shape 4782">
                <a:extLst>
                  <a:ext uri="{FF2B5EF4-FFF2-40B4-BE49-F238E27FC236}">
                    <a16:creationId xmlns:a16="http://schemas.microsoft.com/office/drawing/2014/main" id="{961BE5B1-15E0-484D-8B21-F6BA455B2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857" name="Freeform: Shape 4783">
                <a:extLst>
                  <a:ext uri="{FF2B5EF4-FFF2-40B4-BE49-F238E27FC236}">
                    <a16:creationId xmlns:a16="http://schemas.microsoft.com/office/drawing/2014/main" id="{81167C23-6882-4551-BF77-DF537E736E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4858" name="Freeform: Shape 4784">
                <a:extLst>
                  <a:ext uri="{FF2B5EF4-FFF2-40B4-BE49-F238E27FC236}">
                    <a16:creationId xmlns:a16="http://schemas.microsoft.com/office/drawing/2014/main" id="{50749460-4B9F-4DE4-9931-7B5831D68F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859" name="Freeform: Shape 4785">
                <a:extLst>
                  <a:ext uri="{FF2B5EF4-FFF2-40B4-BE49-F238E27FC236}">
                    <a16:creationId xmlns:a16="http://schemas.microsoft.com/office/drawing/2014/main" id="{A567746C-E54C-4865-ACF1-CD31DD1D8D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860" name="Freeform: Shape 4786">
                <a:extLst>
                  <a:ext uri="{FF2B5EF4-FFF2-40B4-BE49-F238E27FC236}">
                    <a16:creationId xmlns:a16="http://schemas.microsoft.com/office/drawing/2014/main" id="{9E7B0826-2FBE-4B23-B784-BB7CDA8B3A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788" name="Freeform: Shape 4787">
                <a:extLst>
                  <a:ext uri="{FF2B5EF4-FFF2-40B4-BE49-F238E27FC236}">
                    <a16:creationId xmlns:a16="http://schemas.microsoft.com/office/drawing/2014/main" id="{FDF54EDF-BA0A-440F-B20A-2A76BFE15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4861" name="Freeform: Shape 4780">
              <a:extLst>
                <a:ext uri="{FF2B5EF4-FFF2-40B4-BE49-F238E27FC236}">
                  <a16:creationId xmlns:a16="http://schemas.microsoft.com/office/drawing/2014/main" id="{A53B2ADC-F80C-403E-B1CA-BCFED2CE5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7" name="Titre 2">
            <a:extLst>
              <a:ext uri="{FF2B5EF4-FFF2-40B4-BE49-F238E27FC236}">
                <a16:creationId xmlns:a16="http://schemas.microsoft.com/office/drawing/2014/main" id="{6C317336-5656-1328-43F0-8547DB74CB6F}"/>
              </a:ext>
            </a:extLst>
          </p:cNvPr>
          <p:cNvSpPr txBox="1">
            <a:spLocks/>
          </p:cNvSpPr>
          <p:nvPr/>
        </p:nvSpPr>
        <p:spPr>
          <a:xfrm>
            <a:off x="448460" y="3188692"/>
            <a:ext cx="4987809" cy="1475558"/>
          </a:xfrm>
          <a:prstGeom prst="rect">
            <a:avLst/>
          </a:prstGeom>
        </p:spPr>
        <p:txBody>
          <a:bodyPr vert="horz" lIns="91440" tIns="45720" rIns="91440" bIns="45720" rtlCol="0" anchor="ctr">
            <a:normAutofit fontScale="97500"/>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endParaRPr lang="en-US" dirty="0"/>
          </a:p>
        </p:txBody>
      </p:sp>
    </p:spTree>
    <p:extLst>
      <p:ext uri="{BB962C8B-B14F-4D97-AF65-F5344CB8AC3E}">
        <p14:creationId xmlns:p14="http://schemas.microsoft.com/office/powerpoint/2010/main" val="19704119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nodePh="1">
                                  <p:stCondLst>
                                    <p:cond delay="250"/>
                                  </p:stCondLst>
                                  <p:endCondLst>
                                    <p:cond evt="begin" delay="0">
                                      <p:tn val="11"/>
                                    </p:cond>
                                  </p:endCondLst>
                                  <p:childTnLst>
                                    <p:set>
                                      <p:cBhvr>
                                        <p:cTn id="12" dur="1" fill="hold">
                                          <p:stCondLst>
                                            <p:cond delay="0"/>
                                          </p:stCondLst>
                                        </p:cTn>
                                        <p:tgtEl>
                                          <p:spTgt spid="27"/>
                                        </p:tgtEl>
                                        <p:attrNameLst>
                                          <p:attrName>style.visibility</p:attrName>
                                        </p:attrNameLst>
                                      </p:cBhvr>
                                      <p:to>
                                        <p:strVal val="visible"/>
                                      </p:to>
                                    </p:set>
                                    <p:animEffect transition="in" filter="fade">
                                      <p:cBhvr>
                                        <p:cTn id="13" dur="750"/>
                                        <p:tgtEl>
                                          <p:spTgt spid="27"/>
                                        </p:tgtEl>
                                      </p:cBhvr>
                                    </p:animEffect>
                                    <p:anim calcmode="lin" valueType="num">
                                      <p:cBhvr>
                                        <p:cTn id="14" dur="750" fill="hold"/>
                                        <p:tgtEl>
                                          <p:spTgt spid="27"/>
                                        </p:tgtEl>
                                        <p:attrNameLst>
                                          <p:attrName>ppt_x</p:attrName>
                                        </p:attrNameLst>
                                      </p:cBhvr>
                                      <p:tavLst>
                                        <p:tav tm="0">
                                          <p:val>
                                            <p:strVal val="#ppt_x"/>
                                          </p:val>
                                        </p:tav>
                                        <p:tav tm="100000">
                                          <p:val>
                                            <p:strVal val="#ppt_x"/>
                                          </p:val>
                                        </p:tav>
                                      </p:tavLst>
                                    </p:anim>
                                    <p:anim calcmode="lin" valueType="num">
                                      <p:cBhvr>
                                        <p:cTn id="15" dur="750" fill="hold"/>
                                        <p:tgtEl>
                                          <p:spTgt spid="2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25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750"/>
                                        <p:tgtEl>
                                          <p:spTgt spid="13"/>
                                        </p:tgtEl>
                                      </p:cBhvr>
                                    </p:animEffect>
                                    <p:anim calcmode="lin" valueType="num">
                                      <p:cBhvr>
                                        <p:cTn id="20" dur="750" fill="hold"/>
                                        <p:tgtEl>
                                          <p:spTgt spid="13"/>
                                        </p:tgtEl>
                                        <p:attrNameLst>
                                          <p:attrName>ppt_x</p:attrName>
                                        </p:attrNameLst>
                                      </p:cBhvr>
                                      <p:tavLst>
                                        <p:tav tm="0">
                                          <p:val>
                                            <p:strVal val="#ppt_x"/>
                                          </p:val>
                                        </p:tav>
                                        <p:tav tm="100000">
                                          <p:val>
                                            <p:strVal val="#ppt_x"/>
                                          </p:val>
                                        </p:tav>
                                      </p:tavLst>
                                    </p:anim>
                                    <p:anim calcmode="lin" valueType="num">
                                      <p:cBhvr>
                                        <p:cTn id="21" dur="75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7F42C4F-4E2D-DCE6-E472-8084BAE678DF}"/>
            </a:ext>
          </a:extLst>
        </p:cNvPr>
        <p:cNvGrpSpPr/>
        <p:nvPr/>
      </p:nvGrpSpPr>
      <p:grpSpPr>
        <a:xfrm>
          <a:off x="0" y="0"/>
          <a:ext cx="0" cy="0"/>
          <a:chOff x="0" y="0"/>
          <a:chExt cx="0" cy="0"/>
        </a:xfrm>
      </p:grpSpPr>
      <p:sp useBgFill="1">
        <p:nvSpPr>
          <p:cNvPr id="4915" name="Rectangle 4914">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917" name="Rectangle 4916">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919" name="Top Left">
            <a:extLst>
              <a:ext uri="{FF2B5EF4-FFF2-40B4-BE49-F238E27FC236}">
                <a16:creationId xmlns:a16="http://schemas.microsoft.com/office/drawing/2014/main" id="{DC655204-C06A-4A55-9BB4-C79C4AF9D6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920" name="Freeform: Shape 4919">
              <a:extLst>
                <a:ext uri="{FF2B5EF4-FFF2-40B4-BE49-F238E27FC236}">
                  <a16:creationId xmlns:a16="http://schemas.microsoft.com/office/drawing/2014/main" id="{F83BC876-5C0C-438A-8928-B1EC2E1E4D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921" name="Freeform: Shape 4920">
              <a:extLst>
                <a:ext uri="{FF2B5EF4-FFF2-40B4-BE49-F238E27FC236}">
                  <a16:creationId xmlns:a16="http://schemas.microsoft.com/office/drawing/2014/main" id="{B9B3EEC1-86B7-4DB1-AB38-E2D749392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922" name="Freeform: Shape 4921">
              <a:extLst>
                <a:ext uri="{FF2B5EF4-FFF2-40B4-BE49-F238E27FC236}">
                  <a16:creationId xmlns:a16="http://schemas.microsoft.com/office/drawing/2014/main" id="{BEB2CD0B-3D3E-4CF3-92F5-7AE77C22C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923" name="Freeform: Shape 4922">
              <a:extLst>
                <a:ext uri="{FF2B5EF4-FFF2-40B4-BE49-F238E27FC236}">
                  <a16:creationId xmlns:a16="http://schemas.microsoft.com/office/drawing/2014/main" id="{01561934-15F2-4620-A65F-28EB73CD7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924" name="Freeform: Shape 4923">
              <a:extLst>
                <a:ext uri="{FF2B5EF4-FFF2-40B4-BE49-F238E27FC236}">
                  <a16:creationId xmlns:a16="http://schemas.microsoft.com/office/drawing/2014/main" id="{DB9278E2-D464-4DE2-B229-D3D02ED2B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925" name="Freeform: Shape 4924">
              <a:extLst>
                <a:ext uri="{FF2B5EF4-FFF2-40B4-BE49-F238E27FC236}">
                  <a16:creationId xmlns:a16="http://schemas.microsoft.com/office/drawing/2014/main" id="{67AA3CE0-412D-4C03-9203-878479E0A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926" name="Freeform: Shape 4925">
              <a:extLst>
                <a:ext uri="{FF2B5EF4-FFF2-40B4-BE49-F238E27FC236}">
                  <a16:creationId xmlns:a16="http://schemas.microsoft.com/office/drawing/2014/main" id="{85785346-E446-47E2-B3DD-C1C561E68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927" name="Freeform: Shape 4926">
              <a:extLst>
                <a:ext uri="{FF2B5EF4-FFF2-40B4-BE49-F238E27FC236}">
                  <a16:creationId xmlns:a16="http://schemas.microsoft.com/office/drawing/2014/main" id="{0F6388E0-BD20-4901-B128-88D3D56A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3" name="Titre 2">
            <a:extLst>
              <a:ext uri="{FF2B5EF4-FFF2-40B4-BE49-F238E27FC236}">
                <a16:creationId xmlns:a16="http://schemas.microsoft.com/office/drawing/2014/main" id="{B5B9D7FE-EA04-008E-2575-1E850FA5D0A6}"/>
              </a:ext>
            </a:extLst>
          </p:cNvPr>
          <p:cNvSpPr>
            <a:spLocks noGrp="1"/>
          </p:cNvSpPr>
          <p:nvPr>
            <p:ph type="title"/>
          </p:nvPr>
        </p:nvSpPr>
        <p:spPr>
          <a:xfrm>
            <a:off x="974638" y="559813"/>
            <a:ext cx="5211354" cy="1664573"/>
          </a:xfrm>
        </p:spPr>
        <p:txBody>
          <a:bodyPr vert="horz" lIns="91440" tIns="45720" rIns="91440" bIns="45720" rtlCol="0" anchor="ctr">
            <a:normAutofit/>
          </a:bodyPr>
          <a:lstStyle/>
          <a:p>
            <a:r>
              <a:rPr lang="en-US" kern="1200" dirty="0">
                <a:solidFill>
                  <a:schemeClr val="tx2"/>
                </a:solidFill>
                <a:latin typeface="+mj-lt"/>
                <a:ea typeface="+mj-ea"/>
                <a:cs typeface="+mj-cs"/>
              </a:rPr>
              <a:t>Points </a:t>
            </a:r>
            <a:r>
              <a:rPr lang="en-US" kern="1200" dirty="0" err="1">
                <a:solidFill>
                  <a:schemeClr val="tx2"/>
                </a:solidFill>
                <a:latin typeface="+mj-lt"/>
                <a:ea typeface="+mj-ea"/>
                <a:cs typeface="+mj-cs"/>
              </a:rPr>
              <a:t>Faibles</a:t>
            </a:r>
            <a:r>
              <a:rPr lang="en-US" kern="1200" dirty="0">
                <a:solidFill>
                  <a:schemeClr val="tx2"/>
                </a:solidFill>
                <a:latin typeface="+mj-lt"/>
                <a:ea typeface="+mj-ea"/>
                <a:cs typeface="+mj-cs"/>
              </a:rPr>
              <a:t> du Service</a:t>
            </a:r>
          </a:p>
        </p:txBody>
      </p:sp>
      <p:sp>
        <p:nvSpPr>
          <p:cNvPr id="13" name="Titre 2">
            <a:extLst>
              <a:ext uri="{FF2B5EF4-FFF2-40B4-BE49-F238E27FC236}">
                <a16:creationId xmlns:a16="http://schemas.microsoft.com/office/drawing/2014/main" id="{653F5140-5CB1-1A71-D59D-0DFAB0145F4D}"/>
              </a:ext>
            </a:extLst>
          </p:cNvPr>
          <p:cNvSpPr txBox="1">
            <a:spLocks/>
          </p:cNvSpPr>
          <p:nvPr/>
        </p:nvSpPr>
        <p:spPr>
          <a:xfrm>
            <a:off x="835870" y="2384473"/>
            <a:ext cx="5337374" cy="4132359"/>
          </a:xfrm>
          <a:prstGeom prst="rect">
            <a:avLst/>
          </a:prstGeom>
        </p:spPr>
        <p:txBody>
          <a:bodyPr vert="horz" lIns="91440" tIns="45720" rIns="91440" bIns="45720" rtlCol="0">
            <a:normAutofit lnSpcReduction="10000"/>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pPr indent="-228600">
              <a:lnSpc>
                <a:spcPct val="110000"/>
              </a:lnSpc>
              <a:spcAft>
                <a:spcPts val="600"/>
              </a:spcAft>
              <a:buClr>
                <a:schemeClr val="accent5"/>
              </a:buClr>
              <a:buFont typeface="Avenir Next LT Pro" panose="020B0504020202020204" pitchFamily="34" charset="0"/>
              <a:buChar char="+"/>
            </a:pPr>
            <a:r>
              <a:rPr lang="en-US" sz="2000" b="1" u="sng" dirty="0" err="1">
                <a:latin typeface="+mn-lt"/>
                <a:ea typeface="+mn-ea"/>
                <a:cs typeface="+mn-cs"/>
              </a:rPr>
              <a:t>Ressources</a:t>
            </a:r>
            <a:r>
              <a:rPr lang="en-US" sz="2000" b="1" u="sng" dirty="0">
                <a:latin typeface="+mn-lt"/>
                <a:ea typeface="+mn-ea"/>
                <a:cs typeface="+mn-cs"/>
              </a:rPr>
              <a:t> </a:t>
            </a:r>
            <a:r>
              <a:rPr lang="en-US" sz="2000" b="1" u="sng" dirty="0" err="1">
                <a:latin typeface="+mn-lt"/>
                <a:ea typeface="+mn-ea"/>
                <a:cs typeface="+mn-cs"/>
              </a:rPr>
              <a:t>Humaines</a:t>
            </a:r>
            <a:r>
              <a:rPr lang="en-US" sz="2000" b="1" u="sng" dirty="0">
                <a:latin typeface="+mn-lt"/>
                <a:ea typeface="+mn-ea"/>
                <a:cs typeface="+mn-cs"/>
              </a:rPr>
              <a:t> </a:t>
            </a:r>
            <a:r>
              <a:rPr lang="en-US" sz="2000" b="1" u="sng" dirty="0" err="1">
                <a:latin typeface="+mn-lt"/>
                <a:ea typeface="+mn-ea"/>
                <a:cs typeface="+mn-cs"/>
              </a:rPr>
              <a:t>Limitées</a:t>
            </a:r>
            <a:r>
              <a:rPr lang="en-US" sz="2000" b="1" u="sng" dirty="0">
                <a:latin typeface="+mn-lt"/>
                <a:ea typeface="+mn-ea"/>
                <a:cs typeface="+mn-cs"/>
              </a:rPr>
              <a:t> :</a:t>
            </a:r>
          </a:p>
          <a:p>
            <a:pPr>
              <a:lnSpc>
                <a:spcPct val="110000"/>
              </a:lnSpc>
              <a:spcAft>
                <a:spcPts val="600"/>
              </a:spcAft>
              <a:buClr>
                <a:schemeClr val="accent5"/>
              </a:buClr>
            </a:pPr>
            <a:r>
              <a:rPr lang="en-US" sz="2000" dirty="0">
                <a:latin typeface="+mn-lt"/>
                <a:ea typeface="+mn-ea"/>
                <a:cs typeface="+mn-cs"/>
              </a:rPr>
              <a:t>Bien que </a:t>
            </a:r>
            <a:r>
              <a:rPr lang="en-US" sz="2000" dirty="0" err="1">
                <a:latin typeface="+mn-lt"/>
                <a:ea typeface="+mn-ea"/>
                <a:cs typeface="+mn-cs"/>
              </a:rPr>
              <a:t>l’équipe</a:t>
            </a:r>
            <a:r>
              <a:rPr lang="en-US" sz="2000" dirty="0">
                <a:latin typeface="+mn-lt"/>
                <a:ea typeface="+mn-ea"/>
                <a:cs typeface="+mn-cs"/>
              </a:rPr>
              <a:t> </a:t>
            </a:r>
            <a:r>
              <a:rPr lang="en-US" sz="2000" dirty="0" err="1">
                <a:latin typeface="+mn-lt"/>
                <a:ea typeface="+mn-ea"/>
                <a:cs typeface="+mn-cs"/>
              </a:rPr>
              <a:t>soit</a:t>
            </a:r>
            <a:r>
              <a:rPr lang="en-US" sz="2000" dirty="0">
                <a:latin typeface="+mn-lt"/>
                <a:ea typeface="+mn-ea"/>
                <a:cs typeface="+mn-cs"/>
              </a:rPr>
              <a:t> </a:t>
            </a:r>
            <a:r>
              <a:rPr lang="en-US" sz="2000" dirty="0" err="1">
                <a:latin typeface="+mn-lt"/>
                <a:ea typeface="+mn-ea"/>
                <a:cs typeface="+mn-cs"/>
              </a:rPr>
              <a:t>polyvalente</a:t>
            </a:r>
            <a:r>
              <a:rPr lang="en-US" sz="2000" dirty="0">
                <a:latin typeface="+mn-lt"/>
                <a:ea typeface="+mn-ea"/>
                <a:cs typeface="+mn-cs"/>
              </a:rPr>
              <a:t>, le </a:t>
            </a:r>
            <a:r>
              <a:rPr lang="en-US" sz="2000" dirty="0" err="1">
                <a:latin typeface="+mn-lt"/>
                <a:ea typeface="+mn-ea"/>
                <a:cs typeface="+mn-cs"/>
              </a:rPr>
              <a:t>nombre</a:t>
            </a:r>
            <a:r>
              <a:rPr lang="en-US" sz="2000" dirty="0">
                <a:latin typeface="+mn-lt"/>
                <a:ea typeface="+mn-ea"/>
                <a:cs typeface="+mn-cs"/>
              </a:rPr>
              <a:t> </a:t>
            </a:r>
            <a:r>
              <a:rPr lang="en-US" sz="2000" dirty="0" err="1">
                <a:latin typeface="+mn-lt"/>
                <a:ea typeface="+mn-ea"/>
                <a:cs typeface="+mn-cs"/>
              </a:rPr>
              <a:t>limité</a:t>
            </a:r>
            <a:r>
              <a:rPr lang="en-US" sz="2000" dirty="0">
                <a:latin typeface="+mn-lt"/>
                <a:ea typeface="+mn-ea"/>
                <a:cs typeface="+mn-cs"/>
              </a:rPr>
              <a:t> de </a:t>
            </a:r>
            <a:r>
              <a:rPr lang="en-US" sz="2000" dirty="0" err="1">
                <a:latin typeface="+mn-lt"/>
                <a:ea typeface="+mn-ea"/>
                <a:cs typeface="+mn-cs"/>
              </a:rPr>
              <a:t>techniciens</a:t>
            </a:r>
            <a:r>
              <a:rPr lang="en-US" sz="2000" dirty="0">
                <a:latin typeface="+mn-lt"/>
                <a:ea typeface="+mn-ea"/>
                <a:cs typeface="+mn-cs"/>
              </a:rPr>
              <a:t> </a:t>
            </a:r>
            <a:r>
              <a:rPr lang="en-US" sz="2000" dirty="0" err="1">
                <a:latin typeface="+mn-lt"/>
                <a:ea typeface="+mn-ea"/>
                <a:cs typeface="+mn-cs"/>
              </a:rPr>
              <a:t>peut</a:t>
            </a:r>
            <a:r>
              <a:rPr lang="en-US" sz="2000" dirty="0">
                <a:latin typeface="+mn-lt"/>
                <a:ea typeface="+mn-ea"/>
                <a:cs typeface="+mn-cs"/>
              </a:rPr>
              <a:t> </a:t>
            </a:r>
            <a:r>
              <a:rPr lang="en-US" sz="2000" dirty="0" err="1">
                <a:latin typeface="+mn-lt"/>
                <a:ea typeface="+mn-ea"/>
                <a:cs typeface="+mn-cs"/>
              </a:rPr>
              <a:t>parfois</a:t>
            </a:r>
            <a:r>
              <a:rPr lang="en-US" sz="2000" dirty="0">
                <a:latin typeface="+mn-lt"/>
                <a:ea typeface="+mn-ea"/>
                <a:cs typeface="+mn-cs"/>
              </a:rPr>
              <a:t> </a:t>
            </a:r>
            <a:r>
              <a:rPr lang="en-US" sz="2000" dirty="0" err="1">
                <a:latin typeface="+mn-lt"/>
                <a:ea typeface="+mn-ea"/>
                <a:cs typeface="+mn-cs"/>
              </a:rPr>
              <a:t>entraîner</a:t>
            </a:r>
            <a:r>
              <a:rPr lang="en-US" sz="2000" dirty="0">
                <a:latin typeface="+mn-lt"/>
                <a:ea typeface="+mn-ea"/>
                <a:cs typeface="+mn-cs"/>
              </a:rPr>
              <a:t> </a:t>
            </a:r>
            <a:r>
              <a:rPr lang="en-US" sz="2000" dirty="0" err="1">
                <a:latin typeface="+mn-lt"/>
                <a:ea typeface="+mn-ea"/>
                <a:cs typeface="+mn-cs"/>
              </a:rPr>
              <a:t>une</a:t>
            </a:r>
            <a:r>
              <a:rPr lang="en-US" sz="2000" dirty="0">
                <a:latin typeface="+mn-lt"/>
                <a:ea typeface="+mn-ea"/>
                <a:cs typeface="+mn-cs"/>
              </a:rPr>
              <a:t> surcharge de travail, </a:t>
            </a:r>
            <a:r>
              <a:rPr lang="en-US" sz="2000" dirty="0" err="1">
                <a:latin typeface="+mn-lt"/>
                <a:ea typeface="+mn-ea"/>
                <a:cs typeface="+mn-cs"/>
              </a:rPr>
              <a:t>ralentissant</a:t>
            </a:r>
            <a:r>
              <a:rPr lang="en-US" sz="2000" dirty="0">
                <a:latin typeface="+mn-lt"/>
                <a:ea typeface="+mn-ea"/>
                <a:cs typeface="+mn-cs"/>
              </a:rPr>
              <a:t> </a:t>
            </a:r>
            <a:r>
              <a:rPr lang="en-US" sz="2000" dirty="0" err="1">
                <a:latin typeface="+mn-lt"/>
                <a:ea typeface="+mn-ea"/>
                <a:cs typeface="+mn-cs"/>
              </a:rPr>
              <a:t>certaines</a:t>
            </a:r>
            <a:r>
              <a:rPr lang="en-US" sz="2000" dirty="0">
                <a:latin typeface="+mn-lt"/>
                <a:ea typeface="+mn-ea"/>
                <a:cs typeface="+mn-cs"/>
              </a:rPr>
              <a:t> interventions.</a:t>
            </a:r>
          </a:p>
          <a:p>
            <a:pPr indent="-228600">
              <a:lnSpc>
                <a:spcPct val="110000"/>
              </a:lnSpc>
              <a:spcAft>
                <a:spcPts val="600"/>
              </a:spcAft>
              <a:buClr>
                <a:schemeClr val="accent5"/>
              </a:buClr>
              <a:buFont typeface="Avenir Next LT Pro" panose="020B0504020202020204" pitchFamily="34" charset="0"/>
              <a:buChar char="+"/>
            </a:pPr>
            <a:r>
              <a:rPr lang="en-US" sz="2000" b="1" u="sng" dirty="0" err="1">
                <a:latin typeface="+mn-lt"/>
                <a:ea typeface="+mn-ea"/>
                <a:cs typeface="+mn-cs"/>
              </a:rPr>
              <a:t>Dépendance</a:t>
            </a:r>
            <a:r>
              <a:rPr lang="en-US" sz="2000" b="1" u="sng" dirty="0">
                <a:latin typeface="+mn-lt"/>
                <a:ea typeface="+mn-ea"/>
                <a:cs typeface="+mn-cs"/>
              </a:rPr>
              <a:t> aux </a:t>
            </a:r>
            <a:r>
              <a:rPr lang="en-US" sz="2000" b="1" u="sng" dirty="0" err="1">
                <a:latin typeface="+mn-lt"/>
                <a:ea typeface="+mn-ea"/>
                <a:cs typeface="+mn-cs"/>
              </a:rPr>
              <a:t>Compétences</a:t>
            </a:r>
            <a:r>
              <a:rPr lang="en-US" sz="2000" b="1" u="sng" dirty="0">
                <a:latin typeface="+mn-lt"/>
                <a:ea typeface="+mn-ea"/>
                <a:cs typeface="+mn-cs"/>
              </a:rPr>
              <a:t> </a:t>
            </a:r>
            <a:r>
              <a:rPr lang="en-US" sz="2000" b="1" u="sng" dirty="0" err="1">
                <a:latin typeface="+mn-lt"/>
                <a:ea typeface="+mn-ea"/>
                <a:cs typeface="+mn-cs"/>
              </a:rPr>
              <a:t>Polyvalentes</a:t>
            </a:r>
            <a:r>
              <a:rPr lang="en-US" sz="2000" b="1" u="sng" dirty="0">
                <a:latin typeface="+mn-lt"/>
                <a:ea typeface="+mn-ea"/>
                <a:cs typeface="+mn-cs"/>
              </a:rPr>
              <a:t> </a:t>
            </a:r>
            <a:r>
              <a:rPr lang="en-US" sz="2000" dirty="0">
                <a:latin typeface="+mn-lt"/>
                <a:ea typeface="+mn-ea"/>
                <a:cs typeface="+mn-cs"/>
              </a:rPr>
              <a:t>:</a:t>
            </a:r>
          </a:p>
          <a:p>
            <a:pPr>
              <a:lnSpc>
                <a:spcPct val="110000"/>
              </a:lnSpc>
              <a:spcAft>
                <a:spcPts val="600"/>
              </a:spcAft>
              <a:buClr>
                <a:schemeClr val="accent5"/>
              </a:buClr>
            </a:pPr>
            <a:r>
              <a:rPr lang="en-US" sz="2000" dirty="0">
                <a:latin typeface="+mn-lt"/>
                <a:ea typeface="+mn-ea"/>
                <a:cs typeface="+mn-cs"/>
              </a:rPr>
              <a:t> La polyvalence des </a:t>
            </a:r>
            <a:r>
              <a:rPr lang="en-US" sz="2000" dirty="0" err="1">
                <a:latin typeface="+mn-lt"/>
                <a:ea typeface="+mn-ea"/>
                <a:cs typeface="+mn-cs"/>
              </a:rPr>
              <a:t>techniciens</a:t>
            </a:r>
            <a:r>
              <a:rPr lang="en-US" sz="2000" dirty="0">
                <a:latin typeface="+mn-lt"/>
                <a:ea typeface="+mn-ea"/>
                <a:cs typeface="+mn-cs"/>
              </a:rPr>
              <a:t> </a:t>
            </a:r>
            <a:r>
              <a:rPr lang="en-US" sz="2000" dirty="0" err="1">
                <a:latin typeface="+mn-lt"/>
                <a:ea typeface="+mn-ea"/>
                <a:cs typeface="+mn-cs"/>
              </a:rPr>
              <a:t>est</a:t>
            </a:r>
            <a:r>
              <a:rPr lang="en-US" sz="2000" dirty="0">
                <a:latin typeface="+mn-lt"/>
                <a:ea typeface="+mn-ea"/>
                <a:cs typeface="+mn-cs"/>
              </a:rPr>
              <a:t> un </a:t>
            </a:r>
            <a:r>
              <a:rPr lang="en-US" sz="2000" dirty="0" err="1">
                <a:latin typeface="+mn-lt"/>
                <a:ea typeface="+mn-ea"/>
                <a:cs typeface="+mn-cs"/>
              </a:rPr>
              <a:t>atout</a:t>
            </a:r>
            <a:r>
              <a:rPr lang="en-US" sz="2000" dirty="0">
                <a:latin typeface="+mn-lt"/>
                <a:ea typeface="+mn-ea"/>
                <a:cs typeface="+mn-cs"/>
              </a:rPr>
              <a:t>, </a:t>
            </a:r>
            <a:r>
              <a:rPr lang="en-US" sz="2000" dirty="0" err="1">
                <a:latin typeface="+mn-lt"/>
                <a:ea typeface="+mn-ea"/>
                <a:cs typeface="+mn-cs"/>
              </a:rPr>
              <a:t>mais</a:t>
            </a:r>
            <a:r>
              <a:rPr lang="en-US" sz="2000" dirty="0">
                <a:latin typeface="+mn-lt"/>
                <a:ea typeface="+mn-ea"/>
                <a:cs typeface="+mn-cs"/>
              </a:rPr>
              <a:t> </a:t>
            </a:r>
            <a:r>
              <a:rPr lang="en-US" sz="2000" dirty="0" err="1">
                <a:latin typeface="+mn-lt"/>
                <a:ea typeface="+mn-ea"/>
                <a:cs typeface="+mn-cs"/>
              </a:rPr>
              <a:t>peut</a:t>
            </a:r>
            <a:r>
              <a:rPr lang="en-US" sz="2000" dirty="0">
                <a:latin typeface="+mn-lt"/>
                <a:ea typeface="+mn-ea"/>
                <a:cs typeface="+mn-cs"/>
              </a:rPr>
              <a:t> </a:t>
            </a:r>
            <a:r>
              <a:rPr lang="en-US" sz="2000" dirty="0" err="1">
                <a:latin typeface="+mn-lt"/>
                <a:ea typeface="+mn-ea"/>
                <a:cs typeface="+mn-cs"/>
              </a:rPr>
              <a:t>aussi</a:t>
            </a:r>
            <a:r>
              <a:rPr lang="en-US" sz="2000" dirty="0">
                <a:latin typeface="+mn-lt"/>
                <a:ea typeface="+mn-ea"/>
                <a:cs typeface="+mn-cs"/>
              </a:rPr>
              <a:t> </a:t>
            </a:r>
            <a:r>
              <a:rPr lang="en-US" sz="2000" dirty="0" err="1">
                <a:latin typeface="+mn-lt"/>
                <a:ea typeface="+mn-ea"/>
                <a:cs typeface="+mn-cs"/>
              </a:rPr>
              <a:t>rendre</a:t>
            </a:r>
            <a:r>
              <a:rPr lang="en-US" sz="2000" dirty="0">
                <a:latin typeface="+mn-lt"/>
                <a:ea typeface="+mn-ea"/>
                <a:cs typeface="+mn-cs"/>
              </a:rPr>
              <a:t> les missions plus complexes </a:t>
            </a:r>
            <a:r>
              <a:rPr lang="en-US" sz="2000" dirty="0" err="1">
                <a:latin typeface="+mn-lt"/>
                <a:ea typeface="+mn-ea"/>
                <a:cs typeface="+mn-cs"/>
              </a:rPr>
              <a:t>lorsque</a:t>
            </a:r>
            <a:r>
              <a:rPr lang="en-US" sz="2000" dirty="0">
                <a:latin typeface="+mn-lt"/>
                <a:ea typeface="+mn-ea"/>
                <a:cs typeface="+mn-cs"/>
              </a:rPr>
              <a:t> des </a:t>
            </a:r>
            <a:r>
              <a:rPr lang="en-US" sz="2000" dirty="0" err="1">
                <a:latin typeface="+mn-lt"/>
                <a:ea typeface="+mn-ea"/>
                <a:cs typeface="+mn-cs"/>
              </a:rPr>
              <a:t>connaissances</a:t>
            </a:r>
            <a:r>
              <a:rPr lang="en-US" sz="2000" dirty="0">
                <a:latin typeface="+mn-lt"/>
                <a:ea typeface="+mn-ea"/>
                <a:cs typeface="+mn-cs"/>
              </a:rPr>
              <a:t> très </a:t>
            </a:r>
            <a:r>
              <a:rPr lang="en-US" sz="2000" dirty="0" err="1">
                <a:latin typeface="+mn-lt"/>
                <a:ea typeface="+mn-ea"/>
                <a:cs typeface="+mn-cs"/>
              </a:rPr>
              <a:t>spécialisées</a:t>
            </a:r>
            <a:r>
              <a:rPr lang="en-US" sz="2000" dirty="0">
                <a:latin typeface="+mn-lt"/>
                <a:ea typeface="+mn-ea"/>
                <a:cs typeface="+mn-cs"/>
              </a:rPr>
              <a:t> </a:t>
            </a:r>
            <a:r>
              <a:rPr lang="en-US" sz="2000" dirty="0" err="1">
                <a:latin typeface="+mn-lt"/>
                <a:ea typeface="+mn-ea"/>
                <a:cs typeface="+mn-cs"/>
              </a:rPr>
              <a:t>sont</a:t>
            </a:r>
            <a:r>
              <a:rPr lang="en-US" sz="2000" dirty="0">
                <a:latin typeface="+mn-lt"/>
                <a:ea typeface="+mn-ea"/>
                <a:cs typeface="+mn-cs"/>
              </a:rPr>
              <a:t> </a:t>
            </a:r>
            <a:r>
              <a:rPr lang="en-US" sz="2000" dirty="0" err="1">
                <a:latin typeface="+mn-lt"/>
                <a:ea typeface="+mn-ea"/>
                <a:cs typeface="+mn-cs"/>
              </a:rPr>
              <a:t>nécessaires</a:t>
            </a:r>
            <a:r>
              <a:rPr lang="en-US" sz="2000" dirty="0">
                <a:latin typeface="+mn-lt"/>
                <a:ea typeface="+mn-ea"/>
                <a:cs typeface="+mn-cs"/>
              </a:rPr>
              <a:t> dans un </a:t>
            </a:r>
            <a:r>
              <a:rPr lang="en-US" sz="2000" dirty="0" err="1">
                <a:latin typeface="+mn-lt"/>
                <a:ea typeface="+mn-ea"/>
                <a:cs typeface="+mn-cs"/>
              </a:rPr>
              <a:t>domaine</a:t>
            </a:r>
            <a:r>
              <a:rPr lang="en-US" sz="2000" dirty="0">
                <a:latin typeface="+mn-lt"/>
                <a:ea typeface="+mn-ea"/>
                <a:cs typeface="+mn-cs"/>
              </a:rPr>
              <a:t> </a:t>
            </a:r>
            <a:r>
              <a:rPr lang="en-US" sz="2000" dirty="0" err="1">
                <a:latin typeface="+mn-lt"/>
                <a:ea typeface="+mn-ea"/>
                <a:cs typeface="+mn-cs"/>
              </a:rPr>
              <a:t>spécifique</a:t>
            </a:r>
            <a:r>
              <a:rPr lang="en-US" sz="2000" dirty="0">
                <a:latin typeface="+mn-lt"/>
                <a:ea typeface="+mn-ea"/>
                <a:cs typeface="+mn-cs"/>
              </a:rPr>
              <a:t>.</a:t>
            </a:r>
          </a:p>
        </p:txBody>
      </p:sp>
      <p:pic>
        <p:nvPicPr>
          <p:cNvPr id="2057" name="Picture 9">
            <a:extLst>
              <a:ext uri="{FF2B5EF4-FFF2-40B4-BE49-F238E27FC236}">
                <a16:creationId xmlns:a16="http://schemas.microsoft.com/office/drawing/2014/main" id="{9B3A5233-8518-ABF2-9564-0132B99D3A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1422" b="-57396"/>
          <a:stretch/>
        </p:blipFill>
        <p:spPr bwMode="auto">
          <a:xfrm>
            <a:off x="6629346" y="1136973"/>
            <a:ext cx="5148000" cy="5148000"/>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noFill/>
          <a:extLst>
            <a:ext uri="{909E8E84-426E-40DD-AFC4-6F175D3DCCD1}">
              <a14:hiddenFill xmlns:a14="http://schemas.microsoft.com/office/drawing/2010/main">
                <a:solidFill>
                  <a:srgbClr val="FFFFFF"/>
                </a:solidFill>
              </a14:hiddenFill>
            </a:ext>
          </a:extLst>
        </p:spPr>
      </p:pic>
      <p:grpSp>
        <p:nvGrpSpPr>
          <p:cNvPr id="4929" name="Bottom Right">
            <a:extLst>
              <a:ext uri="{FF2B5EF4-FFF2-40B4-BE49-F238E27FC236}">
                <a16:creationId xmlns:a16="http://schemas.microsoft.com/office/drawing/2014/main" id="{4C476EAB-383B-48F9-B661-B049EB50AE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4930" name="Freeform: Shape 4929">
              <a:extLst>
                <a:ext uri="{FF2B5EF4-FFF2-40B4-BE49-F238E27FC236}">
                  <a16:creationId xmlns:a16="http://schemas.microsoft.com/office/drawing/2014/main" id="{3045FFB7-76A2-4C6F-A15F-23BF1597C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931" name="Graphic 157">
              <a:extLst>
                <a:ext uri="{FF2B5EF4-FFF2-40B4-BE49-F238E27FC236}">
                  <a16:creationId xmlns:a16="http://schemas.microsoft.com/office/drawing/2014/main" id="{F4E5EB5B-D417-4B20-9CBE-F3DCCA5F3D0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933" name="Freeform: Shape 4932">
                <a:extLst>
                  <a:ext uri="{FF2B5EF4-FFF2-40B4-BE49-F238E27FC236}">
                    <a16:creationId xmlns:a16="http://schemas.microsoft.com/office/drawing/2014/main" id="{56643958-DAAD-4611-BCC7-9BDB5917C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4934" name="Freeform: Shape 4933">
                <a:extLst>
                  <a:ext uri="{FF2B5EF4-FFF2-40B4-BE49-F238E27FC236}">
                    <a16:creationId xmlns:a16="http://schemas.microsoft.com/office/drawing/2014/main" id="{263D00C7-B9D3-4681-8C55-F137CBD36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935" name="Freeform: Shape 4934">
                <a:extLst>
                  <a:ext uri="{FF2B5EF4-FFF2-40B4-BE49-F238E27FC236}">
                    <a16:creationId xmlns:a16="http://schemas.microsoft.com/office/drawing/2014/main" id="{0539B678-9BB9-4639-B9A4-4511639BB4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4936" name="Freeform: Shape 4935">
                <a:extLst>
                  <a:ext uri="{FF2B5EF4-FFF2-40B4-BE49-F238E27FC236}">
                    <a16:creationId xmlns:a16="http://schemas.microsoft.com/office/drawing/2014/main" id="{C14F8CDF-D0D2-43AD-A7AB-0871C24A6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937" name="Freeform: Shape 4936">
                <a:extLst>
                  <a:ext uri="{FF2B5EF4-FFF2-40B4-BE49-F238E27FC236}">
                    <a16:creationId xmlns:a16="http://schemas.microsoft.com/office/drawing/2014/main" id="{25D54C27-D98D-4E8C-87BD-E0ECAB3BA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938" name="Freeform: Shape 4937">
                <a:extLst>
                  <a:ext uri="{FF2B5EF4-FFF2-40B4-BE49-F238E27FC236}">
                    <a16:creationId xmlns:a16="http://schemas.microsoft.com/office/drawing/2014/main" id="{CA10EDED-B646-4197-BF0C-C4A83018BA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939" name="Freeform: Shape 4938">
                <a:extLst>
                  <a:ext uri="{FF2B5EF4-FFF2-40B4-BE49-F238E27FC236}">
                    <a16:creationId xmlns:a16="http://schemas.microsoft.com/office/drawing/2014/main" id="{B9B3D029-DC96-4655-89E2-D9387B3D56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4932" name="Freeform: Shape 4931">
              <a:extLst>
                <a:ext uri="{FF2B5EF4-FFF2-40B4-BE49-F238E27FC236}">
                  <a16:creationId xmlns:a16="http://schemas.microsoft.com/office/drawing/2014/main" id="{EF12D98D-E6A5-437D-830E-C5C0E7ACE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7" name="Titre 2">
            <a:extLst>
              <a:ext uri="{FF2B5EF4-FFF2-40B4-BE49-F238E27FC236}">
                <a16:creationId xmlns:a16="http://schemas.microsoft.com/office/drawing/2014/main" id="{30FC3F34-962B-9138-021C-9A03B115BFF0}"/>
              </a:ext>
            </a:extLst>
          </p:cNvPr>
          <p:cNvSpPr txBox="1">
            <a:spLocks/>
          </p:cNvSpPr>
          <p:nvPr/>
        </p:nvSpPr>
        <p:spPr>
          <a:xfrm>
            <a:off x="448460" y="3188692"/>
            <a:ext cx="4987809" cy="1475558"/>
          </a:xfrm>
          <a:prstGeom prst="rect">
            <a:avLst/>
          </a:prstGeom>
        </p:spPr>
        <p:txBody>
          <a:bodyPr vert="horz" lIns="91440" tIns="45720" rIns="91440" bIns="45720" rtlCol="0" anchor="ctr">
            <a:normAutofit fontScale="97500"/>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endParaRPr lang="en-US" dirty="0"/>
          </a:p>
        </p:txBody>
      </p:sp>
    </p:spTree>
    <p:extLst>
      <p:ext uri="{BB962C8B-B14F-4D97-AF65-F5344CB8AC3E}">
        <p14:creationId xmlns:p14="http://schemas.microsoft.com/office/powerpoint/2010/main" val="6984323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nodePh="1">
                                  <p:stCondLst>
                                    <p:cond delay="250"/>
                                  </p:stCondLst>
                                  <p:endCondLst>
                                    <p:cond evt="begin" delay="0">
                                      <p:tn val="11"/>
                                    </p:cond>
                                  </p:endCondLst>
                                  <p:childTnLst>
                                    <p:set>
                                      <p:cBhvr>
                                        <p:cTn id="12" dur="1" fill="hold">
                                          <p:stCondLst>
                                            <p:cond delay="0"/>
                                          </p:stCondLst>
                                        </p:cTn>
                                        <p:tgtEl>
                                          <p:spTgt spid="27"/>
                                        </p:tgtEl>
                                        <p:attrNameLst>
                                          <p:attrName>style.visibility</p:attrName>
                                        </p:attrNameLst>
                                      </p:cBhvr>
                                      <p:to>
                                        <p:strVal val="visible"/>
                                      </p:to>
                                    </p:set>
                                    <p:animEffect transition="in" filter="fade">
                                      <p:cBhvr>
                                        <p:cTn id="13" dur="750"/>
                                        <p:tgtEl>
                                          <p:spTgt spid="27"/>
                                        </p:tgtEl>
                                      </p:cBhvr>
                                    </p:animEffect>
                                    <p:anim calcmode="lin" valueType="num">
                                      <p:cBhvr>
                                        <p:cTn id="14" dur="750" fill="hold"/>
                                        <p:tgtEl>
                                          <p:spTgt spid="27"/>
                                        </p:tgtEl>
                                        <p:attrNameLst>
                                          <p:attrName>ppt_x</p:attrName>
                                        </p:attrNameLst>
                                      </p:cBhvr>
                                      <p:tavLst>
                                        <p:tav tm="0">
                                          <p:val>
                                            <p:strVal val="#ppt_x"/>
                                          </p:val>
                                        </p:tav>
                                        <p:tav tm="100000">
                                          <p:val>
                                            <p:strVal val="#ppt_x"/>
                                          </p:val>
                                        </p:tav>
                                      </p:tavLst>
                                    </p:anim>
                                    <p:anim calcmode="lin" valueType="num">
                                      <p:cBhvr>
                                        <p:cTn id="15" dur="750" fill="hold"/>
                                        <p:tgtEl>
                                          <p:spTgt spid="2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25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750"/>
                                        <p:tgtEl>
                                          <p:spTgt spid="13"/>
                                        </p:tgtEl>
                                      </p:cBhvr>
                                    </p:animEffect>
                                    <p:anim calcmode="lin" valueType="num">
                                      <p:cBhvr>
                                        <p:cTn id="20" dur="750" fill="hold"/>
                                        <p:tgtEl>
                                          <p:spTgt spid="13"/>
                                        </p:tgtEl>
                                        <p:attrNameLst>
                                          <p:attrName>ppt_x</p:attrName>
                                        </p:attrNameLst>
                                      </p:cBhvr>
                                      <p:tavLst>
                                        <p:tav tm="0">
                                          <p:val>
                                            <p:strVal val="#ppt_x"/>
                                          </p:val>
                                        </p:tav>
                                        <p:tav tm="100000">
                                          <p:val>
                                            <p:strVal val="#ppt_x"/>
                                          </p:val>
                                        </p:tav>
                                      </p:tavLst>
                                    </p:anim>
                                    <p:anim calcmode="lin" valueType="num">
                                      <p:cBhvr>
                                        <p:cTn id="21" dur="75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2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C5BF8DB-1D79-7B93-735F-4599F6C6E089}"/>
            </a:ext>
          </a:extLst>
        </p:cNvPr>
        <p:cNvGrpSpPr/>
        <p:nvPr/>
      </p:nvGrpSpPr>
      <p:grpSpPr>
        <a:xfrm>
          <a:off x="0" y="0"/>
          <a:ext cx="0" cy="0"/>
          <a:chOff x="0" y="0"/>
          <a:chExt cx="0" cy="0"/>
        </a:xfrm>
      </p:grpSpPr>
      <p:sp useBgFill="1">
        <p:nvSpPr>
          <p:cNvPr id="4864" name="Rectangle 4863">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865" name="Rectangle 4864">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866" name="Top Left">
            <a:extLst>
              <a:ext uri="{FF2B5EF4-FFF2-40B4-BE49-F238E27FC236}">
                <a16:creationId xmlns:a16="http://schemas.microsoft.com/office/drawing/2014/main" id="{30E2593C-D80A-46DA-80DF-172357084A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949" name="Freeform: Shape 4948">
              <a:extLst>
                <a:ext uri="{FF2B5EF4-FFF2-40B4-BE49-F238E27FC236}">
                  <a16:creationId xmlns:a16="http://schemas.microsoft.com/office/drawing/2014/main" id="{01A9D4F6-4E29-4BDA-A516-7F3F736DB7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950" name="Freeform: Shape 4949">
              <a:extLst>
                <a:ext uri="{FF2B5EF4-FFF2-40B4-BE49-F238E27FC236}">
                  <a16:creationId xmlns:a16="http://schemas.microsoft.com/office/drawing/2014/main" id="{F21C7B06-772C-4D26-AF38-02786B9F8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951" name="Freeform: Shape 4950">
              <a:extLst>
                <a:ext uri="{FF2B5EF4-FFF2-40B4-BE49-F238E27FC236}">
                  <a16:creationId xmlns:a16="http://schemas.microsoft.com/office/drawing/2014/main" id="{98F1E44D-5255-4ED6-8D25-0616BC280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952" name="Freeform: Shape 4951">
              <a:extLst>
                <a:ext uri="{FF2B5EF4-FFF2-40B4-BE49-F238E27FC236}">
                  <a16:creationId xmlns:a16="http://schemas.microsoft.com/office/drawing/2014/main" id="{D4D73AC6-0076-449C-8676-7D0AD28D6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953" name="Freeform: Shape 4952">
              <a:extLst>
                <a:ext uri="{FF2B5EF4-FFF2-40B4-BE49-F238E27FC236}">
                  <a16:creationId xmlns:a16="http://schemas.microsoft.com/office/drawing/2014/main" id="{6592273B-D4FB-437C-A81B-0CEEEB089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954" name="Freeform: Shape 4953">
              <a:extLst>
                <a:ext uri="{FF2B5EF4-FFF2-40B4-BE49-F238E27FC236}">
                  <a16:creationId xmlns:a16="http://schemas.microsoft.com/office/drawing/2014/main" id="{25058A91-09D6-41A3-B732-BD9820CAF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955" name="Freeform: Shape 4954">
              <a:extLst>
                <a:ext uri="{FF2B5EF4-FFF2-40B4-BE49-F238E27FC236}">
                  <a16:creationId xmlns:a16="http://schemas.microsoft.com/office/drawing/2014/main" id="{EB46C089-E160-4CFA-9B80-559D7A221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956" name="Freeform: Shape 4955">
              <a:extLst>
                <a:ext uri="{FF2B5EF4-FFF2-40B4-BE49-F238E27FC236}">
                  <a16:creationId xmlns:a16="http://schemas.microsoft.com/office/drawing/2014/main" id="{3A4BDAFA-2631-4743-B907-D9504D8E54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3" name="Titre 2">
            <a:extLst>
              <a:ext uri="{FF2B5EF4-FFF2-40B4-BE49-F238E27FC236}">
                <a16:creationId xmlns:a16="http://schemas.microsoft.com/office/drawing/2014/main" id="{4A4F6316-A598-3309-CEDB-2BBD1B87B5D8}"/>
              </a:ext>
            </a:extLst>
          </p:cNvPr>
          <p:cNvSpPr>
            <a:spLocks noGrp="1"/>
          </p:cNvSpPr>
          <p:nvPr>
            <p:ph type="title"/>
          </p:nvPr>
        </p:nvSpPr>
        <p:spPr>
          <a:xfrm>
            <a:off x="1198182" y="559813"/>
            <a:ext cx="4814412" cy="1664573"/>
          </a:xfrm>
        </p:spPr>
        <p:txBody>
          <a:bodyPr vert="horz" lIns="91440" tIns="45720" rIns="91440" bIns="45720" rtlCol="0" anchor="ctr">
            <a:normAutofit/>
          </a:bodyPr>
          <a:lstStyle/>
          <a:p>
            <a:r>
              <a:rPr lang="en-US" kern="1200" dirty="0">
                <a:solidFill>
                  <a:schemeClr val="tx2"/>
                </a:solidFill>
                <a:latin typeface="+mj-lt"/>
                <a:ea typeface="+mj-ea"/>
                <a:cs typeface="+mj-cs"/>
              </a:rPr>
              <a:t>Aspects à </a:t>
            </a:r>
            <a:r>
              <a:rPr lang="en-US" kern="1200" dirty="0" err="1">
                <a:solidFill>
                  <a:schemeClr val="tx2"/>
                </a:solidFill>
                <a:latin typeface="+mj-lt"/>
                <a:ea typeface="+mj-ea"/>
                <a:cs typeface="+mj-cs"/>
              </a:rPr>
              <a:t>Améliorer</a:t>
            </a:r>
            <a:endParaRPr lang="en-US" kern="1200" dirty="0">
              <a:solidFill>
                <a:schemeClr val="tx2"/>
              </a:solidFill>
              <a:latin typeface="+mj-lt"/>
              <a:ea typeface="+mj-ea"/>
              <a:cs typeface="+mj-cs"/>
            </a:endParaRPr>
          </a:p>
        </p:txBody>
      </p:sp>
      <p:sp>
        <p:nvSpPr>
          <p:cNvPr id="13" name="Titre 2">
            <a:extLst>
              <a:ext uri="{FF2B5EF4-FFF2-40B4-BE49-F238E27FC236}">
                <a16:creationId xmlns:a16="http://schemas.microsoft.com/office/drawing/2014/main" id="{2A66E2BF-1F7B-D5F4-FC76-21CD9943E95E}"/>
              </a:ext>
            </a:extLst>
          </p:cNvPr>
          <p:cNvSpPr txBox="1">
            <a:spLocks/>
          </p:cNvSpPr>
          <p:nvPr/>
        </p:nvSpPr>
        <p:spPr>
          <a:xfrm>
            <a:off x="788216" y="2384474"/>
            <a:ext cx="5211642" cy="3728613"/>
          </a:xfrm>
          <a:prstGeom prst="rect">
            <a:avLst/>
          </a:prstGeom>
        </p:spPr>
        <p:txBody>
          <a:bodyPr vert="horz" lIns="91440" tIns="45720" rIns="91440" bIns="45720" rtlCol="0">
            <a:norm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pPr>
              <a:lnSpc>
                <a:spcPct val="110000"/>
              </a:lnSpc>
              <a:spcAft>
                <a:spcPts val="600"/>
              </a:spcAft>
              <a:buClr>
                <a:schemeClr val="accent5"/>
              </a:buClr>
            </a:pPr>
            <a:r>
              <a:rPr lang="en-US" sz="2000" b="1" dirty="0" err="1">
                <a:latin typeface="+mn-lt"/>
                <a:ea typeface="+mn-ea"/>
                <a:cs typeface="+mn-cs"/>
              </a:rPr>
              <a:t>Renforcement</a:t>
            </a:r>
            <a:r>
              <a:rPr lang="en-US" sz="2000" b="1" dirty="0">
                <a:latin typeface="+mn-lt"/>
                <a:ea typeface="+mn-ea"/>
                <a:cs typeface="+mn-cs"/>
              </a:rPr>
              <a:t> des </a:t>
            </a:r>
            <a:r>
              <a:rPr lang="en-US" sz="2000" b="1" dirty="0" err="1">
                <a:latin typeface="+mn-lt"/>
                <a:ea typeface="+mn-ea"/>
                <a:cs typeface="+mn-cs"/>
              </a:rPr>
              <a:t>Effectifs</a:t>
            </a:r>
            <a:r>
              <a:rPr lang="en-US" sz="2000" dirty="0">
                <a:latin typeface="+mn-lt"/>
                <a:ea typeface="+mn-ea"/>
                <a:cs typeface="+mn-cs"/>
              </a:rPr>
              <a:t> </a:t>
            </a:r>
            <a:r>
              <a:rPr lang="en-US" sz="2000" b="1" u="sng" dirty="0">
                <a:latin typeface="+mn-lt"/>
                <a:ea typeface="+mn-ea"/>
                <a:cs typeface="+mn-cs"/>
              </a:rPr>
              <a:t>:</a:t>
            </a:r>
          </a:p>
          <a:p>
            <a:pPr>
              <a:lnSpc>
                <a:spcPct val="110000"/>
              </a:lnSpc>
              <a:spcAft>
                <a:spcPts val="600"/>
              </a:spcAft>
              <a:buClr>
                <a:schemeClr val="accent5"/>
              </a:buClr>
            </a:pPr>
            <a:r>
              <a:rPr lang="en-US" sz="2000" dirty="0" err="1">
                <a:latin typeface="+mn-lt"/>
                <a:ea typeface="+mn-ea"/>
                <a:cs typeface="+mn-cs"/>
              </a:rPr>
              <a:t>Ajouter</a:t>
            </a:r>
            <a:r>
              <a:rPr lang="en-US" sz="2000" dirty="0">
                <a:latin typeface="+mn-lt"/>
                <a:ea typeface="+mn-ea"/>
                <a:cs typeface="+mn-cs"/>
              </a:rPr>
              <a:t> du personnel dans des </a:t>
            </a:r>
            <a:r>
              <a:rPr lang="en-US" sz="2000" dirty="0" err="1">
                <a:latin typeface="+mn-lt"/>
                <a:ea typeface="+mn-ea"/>
                <a:cs typeface="+mn-cs"/>
              </a:rPr>
              <a:t>domaines</a:t>
            </a:r>
            <a:r>
              <a:rPr lang="en-US" sz="2000" dirty="0">
                <a:latin typeface="+mn-lt"/>
                <a:ea typeface="+mn-ea"/>
                <a:cs typeface="+mn-cs"/>
              </a:rPr>
              <a:t> </a:t>
            </a:r>
            <a:r>
              <a:rPr lang="en-US" sz="2000" dirty="0" err="1">
                <a:latin typeface="+mn-lt"/>
                <a:ea typeface="+mn-ea"/>
                <a:cs typeface="+mn-cs"/>
              </a:rPr>
              <a:t>spécifiques</a:t>
            </a:r>
            <a:r>
              <a:rPr lang="en-US" sz="2000" dirty="0">
                <a:latin typeface="+mn-lt"/>
                <a:ea typeface="+mn-ea"/>
                <a:cs typeface="+mn-cs"/>
              </a:rPr>
              <a:t> pour </a:t>
            </a:r>
            <a:r>
              <a:rPr lang="en-US" sz="2000" dirty="0" err="1">
                <a:latin typeface="+mn-lt"/>
                <a:ea typeface="+mn-ea"/>
                <a:cs typeface="+mn-cs"/>
              </a:rPr>
              <a:t>alléger</a:t>
            </a:r>
            <a:r>
              <a:rPr lang="en-US" sz="2000" dirty="0">
                <a:latin typeface="+mn-lt"/>
                <a:ea typeface="+mn-ea"/>
                <a:cs typeface="+mn-cs"/>
              </a:rPr>
              <a:t> la charge de travail et </a:t>
            </a:r>
            <a:r>
              <a:rPr lang="en-US" sz="2000" dirty="0" err="1">
                <a:latin typeface="+mn-lt"/>
                <a:ea typeface="+mn-ea"/>
                <a:cs typeface="+mn-cs"/>
              </a:rPr>
              <a:t>améliorer</a:t>
            </a:r>
            <a:r>
              <a:rPr lang="en-US" sz="2000" dirty="0">
                <a:latin typeface="+mn-lt"/>
                <a:ea typeface="+mn-ea"/>
                <a:cs typeface="+mn-cs"/>
              </a:rPr>
              <a:t> </a:t>
            </a:r>
            <a:r>
              <a:rPr lang="en-US" sz="2000" dirty="0" err="1">
                <a:latin typeface="+mn-lt"/>
                <a:ea typeface="+mn-ea"/>
                <a:cs typeface="+mn-cs"/>
              </a:rPr>
              <a:t>l'efficacité</a:t>
            </a:r>
            <a:r>
              <a:rPr lang="en-US" sz="2000" dirty="0">
                <a:latin typeface="+mn-lt"/>
                <a:ea typeface="+mn-ea"/>
                <a:cs typeface="+mn-cs"/>
              </a:rPr>
              <a:t>.</a:t>
            </a:r>
          </a:p>
          <a:p>
            <a:pPr>
              <a:lnSpc>
                <a:spcPct val="110000"/>
              </a:lnSpc>
              <a:spcAft>
                <a:spcPts val="600"/>
              </a:spcAft>
              <a:buClr>
                <a:schemeClr val="accent5"/>
              </a:buClr>
            </a:pPr>
            <a:r>
              <a:rPr lang="en-US" sz="2000" b="1" dirty="0" err="1">
                <a:latin typeface="+mn-lt"/>
                <a:ea typeface="+mn-ea"/>
                <a:cs typeface="+mn-cs"/>
              </a:rPr>
              <a:t>Amélioration</a:t>
            </a:r>
            <a:r>
              <a:rPr lang="en-US" sz="2000" b="1" dirty="0">
                <a:latin typeface="+mn-lt"/>
                <a:ea typeface="+mn-ea"/>
                <a:cs typeface="+mn-cs"/>
              </a:rPr>
              <a:t> des </a:t>
            </a:r>
            <a:r>
              <a:rPr lang="en-US" sz="2000" b="1" dirty="0" err="1">
                <a:latin typeface="+mn-lt"/>
                <a:ea typeface="+mn-ea"/>
                <a:cs typeface="+mn-cs"/>
              </a:rPr>
              <a:t>Outils</a:t>
            </a:r>
            <a:r>
              <a:rPr lang="en-US" sz="2000" b="1" dirty="0">
                <a:latin typeface="+mn-lt"/>
                <a:ea typeface="+mn-ea"/>
                <a:cs typeface="+mn-cs"/>
              </a:rPr>
              <a:t> de Maintenance</a:t>
            </a:r>
            <a:r>
              <a:rPr lang="en-US" sz="2000" dirty="0">
                <a:latin typeface="+mn-lt"/>
                <a:ea typeface="+mn-ea"/>
                <a:cs typeface="+mn-cs"/>
              </a:rPr>
              <a:t> </a:t>
            </a:r>
            <a:r>
              <a:rPr lang="en-US" sz="2000" b="1" dirty="0">
                <a:latin typeface="+mn-lt"/>
                <a:ea typeface="+mn-ea"/>
                <a:cs typeface="+mn-cs"/>
              </a:rPr>
              <a:t>:</a:t>
            </a:r>
          </a:p>
          <a:p>
            <a:pPr>
              <a:lnSpc>
                <a:spcPct val="110000"/>
              </a:lnSpc>
              <a:spcAft>
                <a:spcPts val="600"/>
              </a:spcAft>
              <a:buClr>
                <a:schemeClr val="accent5"/>
              </a:buClr>
            </a:pPr>
            <a:r>
              <a:rPr lang="en-US" sz="2000" dirty="0" err="1">
                <a:latin typeface="+mn-lt"/>
                <a:ea typeface="+mn-ea"/>
                <a:cs typeface="+mn-cs"/>
              </a:rPr>
              <a:t>Renforcer</a:t>
            </a:r>
            <a:r>
              <a:rPr lang="en-US" sz="2000" dirty="0">
                <a:latin typeface="+mn-lt"/>
                <a:ea typeface="+mn-ea"/>
                <a:cs typeface="+mn-cs"/>
              </a:rPr>
              <a:t> la </a:t>
            </a:r>
            <a:r>
              <a:rPr lang="en-US" sz="2000" dirty="0" err="1">
                <a:latin typeface="+mn-lt"/>
                <a:ea typeface="+mn-ea"/>
                <a:cs typeface="+mn-cs"/>
              </a:rPr>
              <a:t>disponibilité</a:t>
            </a:r>
            <a:r>
              <a:rPr lang="en-US" sz="2000" dirty="0">
                <a:latin typeface="+mn-lt"/>
                <a:ea typeface="+mn-ea"/>
                <a:cs typeface="+mn-cs"/>
              </a:rPr>
              <a:t> et </a:t>
            </a:r>
            <a:r>
              <a:rPr lang="en-US" sz="2000" dirty="0" err="1">
                <a:latin typeface="+mn-lt"/>
                <a:ea typeface="+mn-ea"/>
                <a:cs typeface="+mn-cs"/>
              </a:rPr>
              <a:t>l’accès</a:t>
            </a:r>
            <a:r>
              <a:rPr lang="en-US" sz="2000" dirty="0">
                <a:latin typeface="+mn-lt"/>
                <a:ea typeface="+mn-ea"/>
                <a:cs typeface="+mn-cs"/>
              </a:rPr>
              <a:t> aux </a:t>
            </a:r>
            <a:r>
              <a:rPr lang="en-US" sz="2000" dirty="0" err="1">
                <a:latin typeface="+mn-lt"/>
                <a:ea typeface="+mn-ea"/>
                <a:cs typeface="+mn-cs"/>
              </a:rPr>
              <a:t>outils</a:t>
            </a:r>
            <a:r>
              <a:rPr lang="en-US" sz="2000" dirty="0">
                <a:latin typeface="+mn-lt"/>
                <a:ea typeface="+mn-ea"/>
                <a:cs typeface="+mn-cs"/>
              </a:rPr>
              <a:t> et </a:t>
            </a:r>
            <a:r>
              <a:rPr lang="en-US" sz="2000" dirty="0" err="1">
                <a:latin typeface="+mn-lt"/>
                <a:ea typeface="+mn-ea"/>
                <a:cs typeface="+mn-cs"/>
              </a:rPr>
              <a:t>équipements</a:t>
            </a:r>
            <a:r>
              <a:rPr lang="en-US" sz="2000" dirty="0">
                <a:latin typeface="+mn-lt"/>
                <a:ea typeface="+mn-ea"/>
                <a:cs typeface="+mn-cs"/>
              </a:rPr>
              <a:t> </a:t>
            </a:r>
            <a:r>
              <a:rPr lang="en-US" sz="2000" dirty="0" err="1">
                <a:latin typeface="+mn-lt"/>
                <a:ea typeface="+mn-ea"/>
                <a:cs typeface="+mn-cs"/>
              </a:rPr>
              <a:t>nécessaires</a:t>
            </a:r>
            <a:r>
              <a:rPr lang="en-US" sz="2000" dirty="0">
                <a:latin typeface="+mn-lt"/>
                <a:ea typeface="+mn-ea"/>
                <a:cs typeface="+mn-cs"/>
              </a:rPr>
              <a:t> à </a:t>
            </a:r>
            <a:r>
              <a:rPr lang="en-US" sz="2000" dirty="0" err="1">
                <a:latin typeface="+mn-lt"/>
                <a:ea typeface="+mn-ea"/>
                <a:cs typeface="+mn-cs"/>
              </a:rPr>
              <a:t>une</a:t>
            </a:r>
            <a:r>
              <a:rPr lang="en-US" sz="2000" dirty="0">
                <a:latin typeface="+mn-lt"/>
                <a:ea typeface="+mn-ea"/>
                <a:cs typeface="+mn-cs"/>
              </a:rPr>
              <a:t> maintenance plus </a:t>
            </a:r>
            <a:r>
              <a:rPr lang="en-US" sz="2000" dirty="0" err="1">
                <a:latin typeface="+mn-lt"/>
                <a:ea typeface="+mn-ea"/>
                <a:cs typeface="+mn-cs"/>
              </a:rPr>
              <a:t>rapide</a:t>
            </a:r>
            <a:r>
              <a:rPr lang="en-US" sz="2000" dirty="0">
                <a:latin typeface="+mn-lt"/>
                <a:ea typeface="+mn-ea"/>
                <a:cs typeface="+mn-cs"/>
              </a:rPr>
              <a:t> et plus </a:t>
            </a:r>
            <a:r>
              <a:rPr lang="en-US" sz="2000" dirty="0" err="1">
                <a:latin typeface="+mn-lt"/>
                <a:ea typeface="+mn-ea"/>
                <a:cs typeface="+mn-cs"/>
              </a:rPr>
              <a:t>spécialisée</a:t>
            </a:r>
            <a:r>
              <a:rPr lang="en-US" sz="2000" dirty="0">
                <a:latin typeface="+mn-lt"/>
                <a:ea typeface="+mn-ea"/>
                <a:cs typeface="+mn-cs"/>
              </a:rPr>
              <a:t>.</a:t>
            </a:r>
          </a:p>
        </p:txBody>
      </p:sp>
      <p:pic>
        <p:nvPicPr>
          <p:cNvPr id="3074" name="Picture 2" descr="Une image contenant chaussures, graphisme, Graphique, clipart&#10;&#10;Description générée automatiquement">
            <a:extLst>
              <a:ext uri="{FF2B5EF4-FFF2-40B4-BE49-F238E27FC236}">
                <a16:creationId xmlns:a16="http://schemas.microsoft.com/office/drawing/2014/main" id="{F45A26A2-CF5C-B410-7F60-ECFD9A151D7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31" r="-316"/>
          <a:stretch/>
        </p:blipFill>
        <p:spPr bwMode="auto">
          <a:xfrm>
            <a:off x="6626806" y="1019556"/>
            <a:ext cx="4956520" cy="4818888"/>
          </a:xfrm>
          <a:prstGeom prst="rect">
            <a:avLst/>
          </a:prstGeom>
          <a:noFill/>
          <a:extLst>
            <a:ext uri="{909E8E84-426E-40DD-AFC4-6F175D3DCCD1}">
              <a14:hiddenFill xmlns:a14="http://schemas.microsoft.com/office/drawing/2010/main">
                <a:solidFill>
                  <a:srgbClr val="FFFFFF"/>
                </a:solidFill>
              </a14:hiddenFill>
            </a:ext>
          </a:extLst>
        </p:spPr>
      </p:pic>
      <p:grpSp>
        <p:nvGrpSpPr>
          <p:cNvPr id="4867" name="Bottom Right">
            <a:extLst>
              <a:ext uri="{FF2B5EF4-FFF2-40B4-BE49-F238E27FC236}">
                <a16:creationId xmlns:a16="http://schemas.microsoft.com/office/drawing/2014/main" id="{521AD032-2A8E-46DA-9ADE-ABE5E787FE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4959" name="Freeform: Shape 4958">
              <a:extLst>
                <a:ext uri="{FF2B5EF4-FFF2-40B4-BE49-F238E27FC236}">
                  <a16:creationId xmlns:a16="http://schemas.microsoft.com/office/drawing/2014/main" id="{4C99AC15-8ABA-4F63-9321-20BC70B7C5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960" name="Graphic 157">
              <a:extLst>
                <a:ext uri="{FF2B5EF4-FFF2-40B4-BE49-F238E27FC236}">
                  <a16:creationId xmlns:a16="http://schemas.microsoft.com/office/drawing/2014/main" id="{4A4D9C63-9AE2-409A-AD6F-D6B96CC608F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962" name="Freeform: Shape 4961">
                <a:extLst>
                  <a:ext uri="{FF2B5EF4-FFF2-40B4-BE49-F238E27FC236}">
                    <a16:creationId xmlns:a16="http://schemas.microsoft.com/office/drawing/2014/main" id="{1C414FAE-71E1-463A-AE68-63329132E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4963" name="Freeform: Shape 4962">
                <a:extLst>
                  <a:ext uri="{FF2B5EF4-FFF2-40B4-BE49-F238E27FC236}">
                    <a16:creationId xmlns:a16="http://schemas.microsoft.com/office/drawing/2014/main" id="{2AA2E51D-8749-4E45-B4DD-111ED901B4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964" name="Freeform: Shape 4963">
                <a:extLst>
                  <a:ext uri="{FF2B5EF4-FFF2-40B4-BE49-F238E27FC236}">
                    <a16:creationId xmlns:a16="http://schemas.microsoft.com/office/drawing/2014/main" id="{FF8F5908-4C35-43FC-A898-D3C8C3A09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4965" name="Freeform: Shape 4964">
                <a:extLst>
                  <a:ext uri="{FF2B5EF4-FFF2-40B4-BE49-F238E27FC236}">
                    <a16:creationId xmlns:a16="http://schemas.microsoft.com/office/drawing/2014/main" id="{B573C509-A7F3-4312-B67F-C55BB88DDF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966" name="Freeform: Shape 4965">
                <a:extLst>
                  <a:ext uri="{FF2B5EF4-FFF2-40B4-BE49-F238E27FC236}">
                    <a16:creationId xmlns:a16="http://schemas.microsoft.com/office/drawing/2014/main" id="{79AB9BF4-2BB4-4BE7-98EB-B320312ED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967" name="Freeform: Shape 4966">
                <a:extLst>
                  <a:ext uri="{FF2B5EF4-FFF2-40B4-BE49-F238E27FC236}">
                    <a16:creationId xmlns:a16="http://schemas.microsoft.com/office/drawing/2014/main" id="{971E7EF4-D2C5-4968-AC34-A0674E1F82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968" name="Freeform: Shape 4967">
                <a:extLst>
                  <a:ext uri="{FF2B5EF4-FFF2-40B4-BE49-F238E27FC236}">
                    <a16:creationId xmlns:a16="http://schemas.microsoft.com/office/drawing/2014/main" id="{235D9000-8CED-4925-95A2-3F12C80234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4961" name="Freeform: Shape 4960">
              <a:extLst>
                <a:ext uri="{FF2B5EF4-FFF2-40B4-BE49-F238E27FC236}">
                  <a16:creationId xmlns:a16="http://schemas.microsoft.com/office/drawing/2014/main" id="{9F857165-8DF4-4025-B0D6-1079CDA8F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7" name="Titre 2">
            <a:extLst>
              <a:ext uri="{FF2B5EF4-FFF2-40B4-BE49-F238E27FC236}">
                <a16:creationId xmlns:a16="http://schemas.microsoft.com/office/drawing/2014/main" id="{3E691843-6B1D-2405-FDA8-0A8C22539200}"/>
              </a:ext>
            </a:extLst>
          </p:cNvPr>
          <p:cNvSpPr txBox="1">
            <a:spLocks/>
          </p:cNvSpPr>
          <p:nvPr/>
        </p:nvSpPr>
        <p:spPr>
          <a:xfrm>
            <a:off x="448460" y="3188692"/>
            <a:ext cx="4987809" cy="1475558"/>
          </a:xfrm>
          <a:prstGeom prst="rect">
            <a:avLst/>
          </a:prstGeom>
        </p:spPr>
        <p:txBody>
          <a:bodyPr vert="horz" lIns="91440" tIns="45720" rIns="91440" bIns="45720" rtlCol="0" anchor="ctr">
            <a:normAutofit fontScale="97500"/>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endParaRPr lang="en-US" dirty="0"/>
          </a:p>
        </p:txBody>
      </p:sp>
    </p:spTree>
    <p:extLst>
      <p:ext uri="{BB962C8B-B14F-4D97-AF65-F5344CB8AC3E}">
        <p14:creationId xmlns:p14="http://schemas.microsoft.com/office/powerpoint/2010/main" val="7973695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nodePh="1">
                                  <p:stCondLst>
                                    <p:cond delay="250"/>
                                  </p:stCondLst>
                                  <p:endCondLst>
                                    <p:cond evt="begin" delay="0">
                                      <p:tn val="11"/>
                                    </p:cond>
                                  </p:endCondLst>
                                  <p:childTnLst>
                                    <p:set>
                                      <p:cBhvr>
                                        <p:cTn id="12" dur="1" fill="hold">
                                          <p:stCondLst>
                                            <p:cond delay="0"/>
                                          </p:stCondLst>
                                        </p:cTn>
                                        <p:tgtEl>
                                          <p:spTgt spid="27"/>
                                        </p:tgtEl>
                                        <p:attrNameLst>
                                          <p:attrName>style.visibility</p:attrName>
                                        </p:attrNameLst>
                                      </p:cBhvr>
                                      <p:to>
                                        <p:strVal val="visible"/>
                                      </p:to>
                                    </p:set>
                                    <p:animEffect transition="in" filter="fade">
                                      <p:cBhvr>
                                        <p:cTn id="13" dur="750"/>
                                        <p:tgtEl>
                                          <p:spTgt spid="27"/>
                                        </p:tgtEl>
                                      </p:cBhvr>
                                    </p:animEffect>
                                    <p:anim calcmode="lin" valueType="num">
                                      <p:cBhvr>
                                        <p:cTn id="14" dur="750" fill="hold"/>
                                        <p:tgtEl>
                                          <p:spTgt spid="27"/>
                                        </p:tgtEl>
                                        <p:attrNameLst>
                                          <p:attrName>ppt_x</p:attrName>
                                        </p:attrNameLst>
                                      </p:cBhvr>
                                      <p:tavLst>
                                        <p:tav tm="0">
                                          <p:val>
                                            <p:strVal val="#ppt_x"/>
                                          </p:val>
                                        </p:tav>
                                        <p:tav tm="100000">
                                          <p:val>
                                            <p:strVal val="#ppt_x"/>
                                          </p:val>
                                        </p:tav>
                                      </p:tavLst>
                                    </p:anim>
                                    <p:anim calcmode="lin" valueType="num">
                                      <p:cBhvr>
                                        <p:cTn id="15" dur="750" fill="hold"/>
                                        <p:tgtEl>
                                          <p:spTgt spid="2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25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750"/>
                                        <p:tgtEl>
                                          <p:spTgt spid="13"/>
                                        </p:tgtEl>
                                      </p:cBhvr>
                                    </p:animEffect>
                                    <p:anim calcmode="lin" valueType="num">
                                      <p:cBhvr>
                                        <p:cTn id="20" dur="750" fill="hold"/>
                                        <p:tgtEl>
                                          <p:spTgt spid="13"/>
                                        </p:tgtEl>
                                        <p:attrNameLst>
                                          <p:attrName>ppt_x</p:attrName>
                                        </p:attrNameLst>
                                      </p:cBhvr>
                                      <p:tavLst>
                                        <p:tav tm="0">
                                          <p:val>
                                            <p:strVal val="#ppt_x"/>
                                          </p:val>
                                        </p:tav>
                                        <p:tav tm="100000">
                                          <p:val>
                                            <p:strVal val="#ppt_x"/>
                                          </p:val>
                                        </p:tav>
                                      </p:tavLst>
                                    </p:anim>
                                    <p:anim calcmode="lin" valueType="num">
                                      <p:cBhvr>
                                        <p:cTn id="21" dur="75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27"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9C8DC0A-5697-66E9-9E29-ED224C4C6694}"/>
            </a:ext>
          </a:extLst>
        </p:cNvPr>
        <p:cNvGrpSpPr/>
        <p:nvPr/>
      </p:nvGrpSpPr>
      <p:grpSpPr>
        <a:xfrm>
          <a:off x="0" y="0"/>
          <a:ext cx="0" cy="0"/>
          <a:chOff x="0" y="0"/>
          <a:chExt cx="0" cy="0"/>
        </a:xfrm>
      </p:grpSpPr>
      <p:sp useBgFill="1">
        <p:nvSpPr>
          <p:cNvPr id="4864" name="Rectangle 4863">
            <a:extLst>
              <a:ext uri="{FF2B5EF4-FFF2-40B4-BE49-F238E27FC236}">
                <a16:creationId xmlns:a16="http://schemas.microsoft.com/office/drawing/2014/main" id="{68CA29A5-A11D-190F-4848-AF8603F460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865" name="Rectangle 4864">
            <a:extLst>
              <a:ext uri="{FF2B5EF4-FFF2-40B4-BE49-F238E27FC236}">
                <a16:creationId xmlns:a16="http://schemas.microsoft.com/office/drawing/2014/main" id="{CDDE0672-CC0E-E1A5-7DDC-B93322E7F7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866" name="Top Left">
            <a:extLst>
              <a:ext uri="{FF2B5EF4-FFF2-40B4-BE49-F238E27FC236}">
                <a16:creationId xmlns:a16="http://schemas.microsoft.com/office/drawing/2014/main" id="{6C09E847-D372-8A3A-BDC7-16336E8366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949" name="Freeform: Shape 4948">
              <a:extLst>
                <a:ext uri="{FF2B5EF4-FFF2-40B4-BE49-F238E27FC236}">
                  <a16:creationId xmlns:a16="http://schemas.microsoft.com/office/drawing/2014/main" id="{32D37CCA-5052-59D7-1A5F-23936362F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950" name="Freeform: Shape 4949">
              <a:extLst>
                <a:ext uri="{FF2B5EF4-FFF2-40B4-BE49-F238E27FC236}">
                  <a16:creationId xmlns:a16="http://schemas.microsoft.com/office/drawing/2014/main" id="{CCE549A7-9CEB-F836-9BA1-57702DB739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951" name="Freeform: Shape 4950">
              <a:extLst>
                <a:ext uri="{FF2B5EF4-FFF2-40B4-BE49-F238E27FC236}">
                  <a16:creationId xmlns:a16="http://schemas.microsoft.com/office/drawing/2014/main" id="{7BAC1421-B21F-92B6-A772-39C36585C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952" name="Freeform: Shape 4951">
              <a:extLst>
                <a:ext uri="{FF2B5EF4-FFF2-40B4-BE49-F238E27FC236}">
                  <a16:creationId xmlns:a16="http://schemas.microsoft.com/office/drawing/2014/main" id="{9CEB95EE-D823-E015-964F-AD3023882B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953" name="Freeform: Shape 4952">
              <a:extLst>
                <a:ext uri="{FF2B5EF4-FFF2-40B4-BE49-F238E27FC236}">
                  <a16:creationId xmlns:a16="http://schemas.microsoft.com/office/drawing/2014/main" id="{2B7F9FBC-E959-E07F-C6B6-2B9BE710E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954" name="Freeform: Shape 4953">
              <a:extLst>
                <a:ext uri="{FF2B5EF4-FFF2-40B4-BE49-F238E27FC236}">
                  <a16:creationId xmlns:a16="http://schemas.microsoft.com/office/drawing/2014/main" id="{79B5E1E2-591C-00F5-0172-08F0228886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955" name="Freeform: Shape 4954">
              <a:extLst>
                <a:ext uri="{FF2B5EF4-FFF2-40B4-BE49-F238E27FC236}">
                  <a16:creationId xmlns:a16="http://schemas.microsoft.com/office/drawing/2014/main" id="{30A411E9-F38A-84C5-70AC-6E2D9E4B6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956" name="Freeform: Shape 4955">
              <a:extLst>
                <a:ext uri="{FF2B5EF4-FFF2-40B4-BE49-F238E27FC236}">
                  <a16:creationId xmlns:a16="http://schemas.microsoft.com/office/drawing/2014/main" id="{7A726EBF-19E7-EC0B-F6F9-A314FFC9A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3" name="Titre 2">
            <a:extLst>
              <a:ext uri="{FF2B5EF4-FFF2-40B4-BE49-F238E27FC236}">
                <a16:creationId xmlns:a16="http://schemas.microsoft.com/office/drawing/2014/main" id="{7C0CC96F-7B00-D843-7C68-7AC01CF74AFD}"/>
              </a:ext>
            </a:extLst>
          </p:cNvPr>
          <p:cNvSpPr>
            <a:spLocks noGrp="1"/>
          </p:cNvSpPr>
          <p:nvPr>
            <p:ph type="title"/>
          </p:nvPr>
        </p:nvSpPr>
        <p:spPr>
          <a:xfrm>
            <a:off x="908741" y="559813"/>
            <a:ext cx="5103853" cy="1664573"/>
          </a:xfrm>
        </p:spPr>
        <p:txBody>
          <a:bodyPr vert="horz" lIns="91440" tIns="45720" rIns="91440" bIns="45720" rtlCol="0" anchor="ctr">
            <a:normAutofit/>
          </a:bodyPr>
          <a:lstStyle/>
          <a:p>
            <a:r>
              <a:rPr lang="fr-FR" dirty="0"/>
              <a:t>Difficultés Rencontrées</a:t>
            </a:r>
            <a:endParaRPr lang="en-US" kern="1200" dirty="0">
              <a:solidFill>
                <a:schemeClr val="tx2"/>
              </a:solidFill>
              <a:latin typeface="+mj-lt"/>
              <a:ea typeface="+mj-ea"/>
              <a:cs typeface="+mj-cs"/>
            </a:endParaRPr>
          </a:p>
        </p:txBody>
      </p:sp>
      <p:sp>
        <p:nvSpPr>
          <p:cNvPr id="13" name="Titre 2">
            <a:extLst>
              <a:ext uri="{FF2B5EF4-FFF2-40B4-BE49-F238E27FC236}">
                <a16:creationId xmlns:a16="http://schemas.microsoft.com/office/drawing/2014/main" id="{59F261BA-86F7-7E7A-4CAA-FD48CC08EB5D}"/>
              </a:ext>
            </a:extLst>
          </p:cNvPr>
          <p:cNvSpPr txBox="1">
            <a:spLocks/>
          </p:cNvSpPr>
          <p:nvPr/>
        </p:nvSpPr>
        <p:spPr>
          <a:xfrm>
            <a:off x="788216" y="2384474"/>
            <a:ext cx="5211642" cy="3728613"/>
          </a:xfrm>
          <a:prstGeom prst="rect">
            <a:avLst/>
          </a:prstGeom>
        </p:spPr>
        <p:txBody>
          <a:bodyPr vert="horz" lIns="91440" tIns="45720" rIns="91440" bIns="45720" rtlCol="0">
            <a:norm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pPr>
              <a:lnSpc>
                <a:spcPct val="110000"/>
              </a:lnSpc>
              <a:spcAft>
                <a:spcPts val="600"/>
              </a:spcAft>
              <a:buClr>
                <a:schemeClr val="accent5"/>
              </a:buClr>
            </a:pPr>
            <a:r>
              <a:rPr lang="fr-FR" sz="2000" b="1" dirty="0"/>
              <a:t>Gestion de la Charge de Travail</a:t>
            </a:r>
            <a:r>
              <a:rPr lang="fr-FR" sz="2000" dirty="0"/>
              <a:t> :</a:t>
            </a:r>
          </a:p>
          <a:p>
            <a:pPr>
              <a:lnSpc>
                <a:spcPct val="110000"/>
              </a:lnSpc>
              <a:spcAft>
                <a:spcPts val="600"/>
              </a:spcAft>
              <a:buClr>
                <a:schemeClr val="accent5"/>
              </a:buClr>
            </a:pPr>
            <a:r>
              <a:rPr lang="fr-FR" sz="2000" dirty="0"/>
              <a:t>Avec des techniciens polyvalents, la gestion de la charge de travail peut devenir difficile lors de pics d’activité ou de défaillances majeures dans les systèmes.</a:t>
            </a:r>
          </a:p>
          <a:p>
            <a:pPr>
              <a:lnSpc>
                <a:spcPct val="110000"/>
              </a:lnSpc>
              <a:spcAft>
                <a:spcPts val="600"/>
              </a:spcAft>
              <a:buClr>
                <a:schemeClr val="accent5"/>
              </a:buClr>
            </a:pPr>
            <a:r>
              <a:rPr lang="fr-FR" sz="2000" b="1" dirty="0"/>
              <a:t>Disponibilité des Pièces de rechanges</a:t>
            </a:r>
            <a:r>
              <a:rPr lang="fr-FR" sz="2000" dirty="0"/>
              <a:t> </a:t>
            </a:r>
            <a:r>
              <a:rPr lang="en-US" sz="2000" b="1" dirty="0">
                <a:latin typeface="+mn-lt"/>
                <a:ea typeface="+mn-ea"/>
                <a:cs typeface="+mn-cs"/>
              </a:rPr>
              <a:t>:</a:t>
            </a:r>
          </a:p>
          <a:p>
            <a:pPr>
              <a:lnSpc>
                <a:spcPct val="110000"/>
              </a:lnSpc>
              <a:spcAft>
                <a:spcPts val="600"/>
              </a:spcAft>
              <a:buClr>
                <a:schemeClr val="accent5"/>
              </a:buClr>
            </a:pPr>
            <a:r>
              <a:rPr lang="fr-FR" sz="2000" dirty="0"/>
              <a:t>Des délais d’attente peuvent se présenter si les pièces de rechange pour certains équipements sont manquantes</a:t>
            </a:r>
            <a:r>
              <a:rPr lang="en-US" sz="2000" dirty="0">
                <a:latin typeface="+mn-lt"/>
                <a:ea typeface="+mn-ea"/>
                <a:cs typeface="+mn-cs"/>
              </a:rPr>
              <a:t>.</a:t>
            </a:r>
          </a:p>
        </p:txBody>
      </p:sp>
      <p:grpSp>
        <p:nvGrpSpPr>
          <p:cNvPr id="4867" name="Bottom Right">
            <a:extLst>
              <a:ext uri="{FF2B5EF4-FFF2-40B4-BE49-F238E27FC236}">
                <a16:creationId xmlns:a16="http://schemas.microsoft.com/office/drawing/2014/main" id="{D7AAB223-2AAF-5C47-5751-6E7973D2E13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4959" name="Freeform: Shape 4958">
              <a:extLst>
                <a:ext uri="{FF2B5EF4-FFF2-40B4-BE49-F238E27FC236}">
                  <a16:creationId xmlns:a16="http://schemas.microsoft.com/office/drawing/2014/main" id="{4EC0073C-E2AE-1240-6666-6B97ACF3A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960" name="Graphic 157">
              <a:extLst>
                <a:ext uri="{FF2B5EF4-FFF2-40B4-BE49-F238E27FC236}">
                  <a16:creationId xmlns:a16="http://schemas.microsoft.com/office/drawing/2014/main" id="{3F80D03B-CDC0-59F4-D44D-624A80B3E44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962" name="Freeform: Shape 4961">
                <a:extLst>
                  <a:ext uri="{FF2B5EF4-FFF2-40B4-BE49-F238E27FC236}">
                    <a16:creationId xmlns:a16="http://schemas.microsoft.com/office/drawing/2014/main" id="{34CBF02E-CAE0-392B-C4A1-44365B03B9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4963" name="Freeform: Shape 4962">
                <a:extLst>
                  <a:ext uri="{FF2B5EF4-FFF2-40B4-BE49-F238E27FC236}">
                    <a16:creationId xmlns:a16="http://schemas.microsoft.com/office/drawing/2014/main" id="{CB9B566D-EADC-E2C7-3FC6-1BF44497F3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964" name="Freeform: Shape 4963">
                <a:extLst>
                  <a:ext uri="{FF2B5EF4-FFF2-40B4-BE49-F238E27FC236}">
                    <a16:creationId xmlns:a16="http://schemas.microsoft.com/office/drawing/2014/main" id="{487FEA43-7937-9E77-881D-A889B3CFB5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4965" name="Freeform: Shape 4964">
                <a:extLst>
                  <a:ext uri="{FF2B5EF4-FFF2-40B4-BE49-F238E27FC236}">
                    <a16:creationId xmlns:a16="http://schemas.microsoft.com/office/drawing/2014/main" id="{31C71897-C70B-715F-5071-E9131C7672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966" name="Freeform: Shape 4965">
                <a:extLst>
                  <a:ext uri="{FF2B5EF4-FFF2-40B4-BE49-F238E27FC236}">
                    <a16:creationId xmlns:a16="http://schemas.microsoft.com/office/drawing/2014/main" id="{AB7C95B1-65A8-D8E6-9B6F-EDF1AD53D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967" name="Freeform: Shape 4966">
                <a:extLst>
                  <a:ext uri="{FF2B5EF4-FFF2-40B4-BE49-F238E27FC236}">
                    <a16:creationId xmlns:a16="http://schemas.microsoft.com/office/drawing/2014/main" id="{83540C43-36CF-9C0B-F28B-216E19107D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968" name="Freeform: Shape 4967">
                <a:extLst>
                  <a:ext uri="{FF2B5EF4-FFF2-40B4-BE49-F238E27FC236}">
                    <a16:creationId xmlns:a16="http://schemas.microsoft.com/office/drawing/2014/main" id="{00BA624B-8092-C397-71BA-A7F280884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4961" name="Freeform: Shape 4960">
              <a:extLst>
                <a:ext uri="{FF2B5EF4-FFF2-40B4-BE49-F238E27FC236}">
                  <a16:creationId xmlns:a16="http://schemas.microsoft.com/office/drawing/2014/main" id="{36601336-2095-9143-C048-00F6A5824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7" name="Titre 2">
            <a:extLst>
              <a:ext uri="{FF2B5EF4-FFF2-40B4-BE49-F238E27FC236}">
                <a16:creationId xmlns:a16="http://schemas.microsoft.com/office/drawing/2014/main" id="{9E9C32AA-41A4-0556-221E-E408FD85B00D}"/>
              </a:ext>
            </a:extLst>
          </p:cNvPr>
          <p:cNvSpPr txBox="1">
            <a:spLocks/>
          </p:cNvSpPr>
          <p:nvPr/>
        </p:nvSpPr>
        <p:spPr>
          <a:xfrm>
            <a:off x="448460" y="3188692"/>
            <a:ext cx="4987809" cy="1475558"/>
          </a:xfrm>
          <a:prstGeom prst="rect">
            <a:avLst/>
          </a:prstGeom>
        </p:spPr>
        <p:txBody>
          <a:bodyPr vert="horz" lIns="91440" tIns="45720" rIns="91440" bIns="45720" rtlCol="0" anchor="ctr">
            <a:normAutofit fontScale="97500"/>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endParaRPr lang="en-US" dirty="0"/>
          </a:p>
        </p:txBody>
      </p:sp>
      <p:pic>
        <p:nvPicPr>
          <p:cNvPr id="4098" name="Picture 2">
            <a:extLst>
              <a:ext uri="{FF2B5EF4-FFF2-40B4-BE49-F238E27FC236}">
                <a16:creationId xmlns:a16="http://schemas.microsoft.com/office/drawing/2014/main" id="{63E6CAC3-71F5-992F-F07B-E68050D8B0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3406" y="1578342"/>
            <a:ext cx="4375023" cy="4087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4152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nodePh="1">
                                  <p:stCondLst>
                                    <p:cond delay="250"/>
                                  </p:stCondLst>
                                  <p:endCondLst>
                                    <p:cond evt="begin" delay="0">
                                      <p:tn val="11"/>
                                    </p:cond>
                                  </p:endCondLst>
                                  <p:childTnLst>
                                    <p:set>
                                      <p:cBhvr>
                                        <p:cTn id="12" dur="1" fill="hold">
                                          <p:stCondLst>
                                            <p:cond delay="0"/>
                                          </p:stCondLst>
                                        </p:cTn>
                                        <p:tgtEl>
                                          <p:spTgt spid="27"/>
                                        </p:tgtEl>
                                        <p:attrNameLst>
                                          <p:attrName>style.visibility</p:attrName>
                                        </p:attrNameLst>
                                      </p:cBhvr>
                                      <p:to>
                                        <p:strVal val="visible"/>
                                      </p:to>
                                    </p:set>
                                    <p:animEffect transition="in" filter="fade">
                                      <p:cBhvr>
                                        <p:cTn id="13" dur="750"/>
                                        <p:tgtEl>
                                          <p:spTgt spid="27"/>
                                        </p:tgtEl>
                                      </p:cBhvr>
                                    </p:animEffect>
                                    <p:anim calcmode="lin" valueType="num">
                                      <p:cBhvr>
                                        <p:cTn id="14" dur="750" fill="hold"/>
                                        <p:tgtEl>
                                          <p:spTgt spid="27"/>
                                        </p:tgtEl>
                                        <p:attrNameLst>
                                          <p:attrName>ppt_x</p:attrName>
                                        </p:attrNameLst>
                                      </p:cBhvr>
                                      <p:tavLst>
                                        <p:tav tm="0">
                                          <p:val>
                                            <p:strVal val="#ppt_x"/>
                                          </p:val>
                                        </p:tav>
                                        <p:tav tm="100000">
                                          <p:val>
                                            <p:strVal val="#ppt_x"/>
                                          </p:val>
                                        </p:tav>
                                      </p:tavLst>
                                    </p:anim>
                                    <p:anim calcmode="lin" valueType="num">
                                      <p:cBhvr>
                                        <p:cTn id="15" dur="750" fill="hold"/>
                                        <p:tgtEl>
                                          <p:spTgt spid="2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25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750"/>
                                        <p:tgtEl>
                                          <p:spTgt spid="13"/>
                                        </p:tgtEl>
                                      </p:cBhvr>
                                    </p:animEffect>
                                    <p:anim calcmode="lin" valueType="num">
                                      <p:cBhvr>
                                        <p:cTn id="20" dur="750" fill="hold"/>
                                        <p:tgtEl>
                                          <p:spTgt spid="13"/>
                                        </p:tgtEl>
                                        <p:attrNameLst>
                                          <p:attrName>ppt_x</p:attrName>
                                        </p:attrNameLst>
                                      </p:cBhvr>
                                      <p:tavLst>
                                        <p:tav tm="0">
                                          <p:val>
                                            <p:strVal val="#ppt_x"/>
                                          </p:val>
                                        </p:tav>
                                        <p:tav tm="100000">
                                          <p:val>
                                            <p:strVal val="#ppt_x"/>
                                          </p:val>
                                        </p:tav>
                                      </p:tavLst>
                                    </p:anim>
                                    <p:anim calcmode="lin" valueType="num">
                                      <p:cBhvr>
                                        <p:cTn id="21" dur="75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EEF2B3F-855C-A526-C609-83DD437D6BAA}"/>
            </a:ext>
          </a:extLst>
        </p:cNvPr>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129" name="Rectangle 5128">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131" name="Top Left">
            <a:extLst>
              <a:ext uri="{FF2B5EF4-FFF2-40B4-BE49-F238E27FC236}">
                <a16:creationId xmlns:a16="http://schemas.microsoft.com/office/drawing/2014/main" id="{30E2593C-D80A-46DA-80DF-172357084A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5132" name="Freeform: Shape 5131">
              <a:extLst>
                <a:ext uri="{FF2B5EF4-FFF2-40B4-BE49-F238E27FC236}">
                  <a16:creationId xmlns:a16="http://schemas.microsoft.com/office/drawing/2014/main" id="{01A9D4F6-4E29-4BDA-A516-7F3F736DB7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133" name="Freeform: Shape 5132">
              <a:extLst>
                <a:ext uri="{FF2B5EF4-FFF2-40B4-BE49-F238E27FC236}">
                  <a16:creationId xmlns:a16="http://schemas.microsoft.com/office/drawing/2014/main" id="{F21C7B06-772C-4D26-AF38-02786B9F8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5134" name="Freeform: Shape 5133">
              <a:extLst>
                <a:ext uri="{FF2B5EF4-FFF2-40B4-BE49-F238E27FC236}">
                  <a16:creationId xmlns:a16="http://schemas.microsoft.com/office/drawing/2014/main" id="{98F1E44D-5255-4ED6-8D25-0616BC280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5135" name="Freeform: Shape 5134">
              <a:extLst>
                <a:ext uri="{FF2B5EF4-FFF2-40B4-BE49-F238E27FC236}">
                  <a16:creationId xmlns:a16="http://schemas.microsoft.com/office/drawing/2014/main" id="{D4D73AC6-0076-449C-8676-7D0AD28D6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5136" name="Freeform: Shape 5135">
              <a:extLst>
                <a:ext uri="{FF2B5EF4-FFF2-40B4-BE49-F238E27FC236}">
                  <a16:creationId xmlns:a16="http://schemas.microsoft.com/office/drawing/2014/main" id="{6592273B-D4FB-437C-A81B-0CEEEB089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5137" name="Freeform: Shape 5136">
              <a:extLst>
                <a:ext uri="{FF2B5EF4-FFF2-40B4-BE49-F238E27FC236}">
                  <a16:creationId xmlns:a16="http://schemas.microsoft.com/office/drawing/2014/main" id="{25058A91-09D6-41A3-B732-BD9820CAF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5138" name="Freeform: Shape 5137">
              <a:extLst>
                <a:ext uri="{FF2B5EF4-FFF2-40B4-BE49-F238E27FC236}">
                  <a16:creationId xmlns:a16="http://schemas.microsoft.com/office/drawing/2014/main" id="{EB46C089-E160-4CFA-9B80-559D7A221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5139" name="Freeform: Shape 5138">
              <a:extLst>
                <a:ext uri="{FF2B5EF4-FFF2-40B4-BE49-F238E27FC236}">
                  <a16:creationId xmlns:a16="http://schemas.microsoft.com/office/drawing/2014/main" id="{3A4BDAFA-2631-4743-B907-D9504D8E54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3" name="Titre 2">
            <a:extLst>
              <a:ext uri="{FF2B5EF4-FFF2-40B4-BE49-F238E27FC236}">
                <a16:creationId xmlns:a16="http://schemas.microsoft.com/office/drawing/2014/main" id="{9072C333-0358-910A-8009-7EB8F9325276}"/>
              </a:ext>
            </a:extLst>
          </p:cNvPr>
          <p:cNvSpPr>
            <a:spLocks noGrp="1"/>
          </p:cNvSpPr>
          <p:nvPr>
            <p:ph type="title"/>
          </p:nvPr>
        </p:nvSpPr>
        <p:spPr>
          <a:xfrm>
            <a:off x="1198182" y="559813"/>
            <a:ext cx="4814412" cy="1664573"/>
          </a:xfrm>
        </p:spPr>
        <p:txBody>
          <a:bodyPr vert="horz" lIns="91440" tIns="45720" rIns="91440" bIns="45720" rtlCol="0" anchor="ctr">
            <a:normAutofit/>
          </a:bodyPr>
          <a:lstStyle/>
          <a:p>
            <a:pPr>
              <a:lnSpc>
                <a:spcPct val="90000"/>
              </a:lnSpc>
            </a:pPr>
            <a:r>
              <a:rPr lang="en-US" sz="3700" kern="1200">
                <a:solidFill>
                  <a:schemeClr val="tx2"/>
                </a:solidFill>
                <a:latin typeface="+mj-lt"/>
                <a:ea typeface="+mj-ea"/>
                <a:cs typeface="+mj-cs"/>
              </a:rPr>
              <a:t>Menaces et Problèmes Potentiels</a:t>
            </a:r>
          </a:p>
        </p:txBody>
      </p:sp>
      <p:sp>
        <p:nvSpPr>
          <p:cNvPr id="13" name="Titre 2">
            <a:extLst>
              <a:ext uri="{FF2B5EF4-FFF2-40B4-BE49-F238E27FC236}">
                <a16:creationId xmlns:a16="http://schemas.microsoft.com/office/drawing/2014/main" id="{1228FA5F-F460-6737-4378-F18415129364}"/>
              </a:ext>
            </a:extLst>
          </p:cNvPr>
          <p:cNvSpPr txBox="1">
            <a:spLocks/>
          </p:cNvSpPr>
          <p:nvPr/>
        </p:nvSpPr>
        <p:spPr>
          <a:xfrm>
            <a:off x="1185756" y="2384474"/>
            <a:ext cx="4814102" cy="3728613"/>
          </a:xfrm>
          <a:prstGeom prst="rect">
            <a:avLst/>
          </a:prstGeom>
        </p:spPr>
        <p:txBody>
          <a:bodyPr vert="horz" lIns="91440" tIns="45720" rIns="91440" bIns="45720" rtlCol="0">
            <a:norm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pPr>
              <a:lnSpc>
                <a:spcPct val="110000"/>
              </a:lnSpc>
              <a:spcAft>
                <a:spcPts val="600"/>
              </a:spcAft>
              <a:buClr>
                <a:schemeClr val="accent5"/>
              </a:buClr>
            </a:pPr>
            <a:r>
              <a:rPr lang="en-US" sz="1800" b="1" dirty="0" err="1">
                <a:latin typeface="+mn-lt"/>
                <a:ea typeface="+mn-ea"/>
                <a:cs typeface="+mn-cs"/>
              </a:rPr>
              <a:t>Pannes</a:t>
            </a:r>
            <a:r>
              <a:rPr lang="en-US" sz="1800" b="1" dirty="0">
                <a:latin typeface="+mn-lt"/>
                <a:ea typeface="+mn-ea"/>
                <a:cs typeface="+mn-cs"/>
              </a:rPr>
              <a:t> </a:t>
            </a:r>
            <a:r>
              <a:rPr lang="en-US" sz="1800" b="1" dirty="0" err="1">
                <a:latin typeface="+mn-lt"/>
                <a:ea typeface="+mn-ea"/>
                <a:cs typeface="+mn-cs"/>
              </a:rPr>
              <a:t>Imprévues</a:t>
            </a:r>
            <a:r>
              <a:rPr lang="en-US" sz="1800" b="1" dirty="0">
                <a:latin typeface="+mn-lt"/>
                <a:ea typeface="+mn-ea"/>
                <a:cs typeface="+mn-cs"/>
              </a:rPr>
              <a:t> sur des </a:t>
            </a:r>
            <a:r>
              <a:rPr lang="en-US" sz="1800" b="1" dirty="0" err="1">
                <a:latin typeface="+mn-lt"/>
                <a:ea typeface="+mn-ea"/>
                <a:cs typeface="+mn-cs"/>
              </a:rPr>
              <a:t>Équipements</a:t>
            </a:r>
            <a:r>
              <a:rPr lang="en-US" sz="1800" b="1" dirty="0">
                <a:latin typeface="+mn-lt"/>
                <a:ea typeface="+mn-ea"/>
                <a:cs typeface="+mn-cs"/>
              </a:rPr>
              <a:t> Complexes</a:t>
            </a:r>
            <a:r>
              <a:rPr lang="en-US" sz="1800" dirty="0">
                <a:latin typeface="+mn-lt"/>
                <a:ea typeface="+mn-ea"/>
                <a:cs typeface="+mn-cs"/>
              </a:rPr>
              <a:t> :</a:t>
            </a:r>
          </a:p>
          <a:p>
            <a:pPr>
              <a:lnSpc>
                <a:spcPct val="110000"/>
              </a:lnSpc>
              <a:spcAft>
                <a:spcPts val="600"/>
              </a:spcAft>
              <a:buClr>
                <a:schemeClr val="accent5"/>
              </a:buClr>
            </a:pPr>
            <a:r>
              <a:rPr lang="en-US" sz="1800" dirty="0">
                <a:latin typeface="+mn-lt"/>
                <a:ea typeface="+mn-ea"/>
                <a:cs typeface="+mn-cs"/>
              </a:rPr>
              <a:t>Des </a:t>
            </a:r>
            <a:r>
              <a:rPr lang="en-US" sz="1800" dirty="0" err="1">
                <a:latin typeface="+mn-lt"/>
                <a:ea typeface="+mn-ea"/>
                <a:cs typeface="+mn-cs"/>
              </a:rPr>
              <a:t>pannes</a:t>
            </a:r>
            <a:r>
              <a:rPr lang="en-US" sz="1800" dirty="0">
                <a:latin typeface="+mn-lt"/>
                <a:ea typeface="+mn-ea"/>
                <a:cs typeface="+mn-cs"/>
              </a:rPr>
              <a:t> </a:t>
            </a:r>
            <a:r>
              <a:rPr lang="en-US" sz="1800" dirty="0" err="1">
                <a:latin typeface="+mn-lt"/>
                <a:ea typeface="+mn-ea"/>
                <a:cs typeface="+mn-cs"/>
              </a:rPr>
              <a:t>imprévues</a:t>
            </a:r>
            <a:r>
              <a:rPr lang="en-US" sz="1800" dirty="0">
                <a:latin typeface="+mn-lt"/>
                <a:ea typeface="+mn-ea"/>
                <a:cs typeface="+mn-cs"/>
              </a:rPr>
              <a:t> sur des </a:t>
            </a:r>
            <a:r>
              <a:rPr lang="en-US" sz="1800" dirty="0" err="1">
                <a:latin typeface="+mn-lt"/>
                <a:ea typeface="+mn-ea"/>
                <a:cs typeface="+mn-cs"/>
              </a:rPr>
              <a:t>équipements</a:t>
            </a:r>
            <a:r>
              <a:rPr lang="en-US" sz="1800" dirty="0">
                <a:latin typeface="+mn-lt"/>
                <a:ea typeface="+mn-ea"/>
                <a:cs typeface="+mn-cs"/>
              </a:rPr>
              <a:t> techniques complexes </a:t>
            </a:r>
            <a:r>
              <a:rPr lang="en-US" sz="1800" dirty="0" err="1">
                <a:latin typeface="+mn-lt"/>
                <a:ea typeface="+mn-ea"/>
                <a:cs typeface="+mn-cs"/>
              </a:rPr>
              <a:t>pourraient</a:t>
            </a:r>
            <a:r>
              <a:rPr lang="en-US" sz="1800" dirty="0">
                <a:latin typeface="+mn-lt"/>
                <a:ea typeface="+mn-ea"/>
                <a:cs typeface="+mn-cs"/>
              </a:rPr>
              <a:t> </a:t>
            </a:r>
            <a:r>
              <a:rPr lang="en-US" sz="1800" dirty="0" err="1">
                <a:latin typeface="+mn-lt"/>
                <a:ea typeface="+mn-ea"/>
                <a:cs typeface="+mn-cs"/>
              </a:rPr>
              <a:t>nécessiter</a:t>
            </a:r>
            <a:r>
              <a:rPr lang="en-US" sz="1800" dirty="0">
                <a:latin typeface="+mn-lt"/>
                <a:ea typeface="+mn-ea"/>
                <a:cs typeface="+mn-cs"/>
              </a:rPr>
              <a:t> des interventions </a:t>
            </a:r>
            <a:r>
              <a:rPr lang="en-US" sz="1800" dirty="0" err="1">
                <a:latin typeface="+mn-lt"/>
                <a:ea typeface="+mn-ea"/>
                <a:cs typeface="+mn-cs"/>
              </a:rPr>
              <a:t>urgentes</a:t>
            </a:r>
            <a:r>
              <a:rPr lang="en-US" sz="1800" dirty="0">
                <a:latin typeface="+mn-lt"/>
                <a:ea typeface="+mn-ea"/>
                <a:cs typeface="+mn-cs"/>
              </a:rPr>
              <a:t> et </a:t>
            </a:r>
            <a:r>
              <a:rPr lang="en-US" sz="1800" dirty="0" err="1">
                <a:latin typeface="+mn-lt"/>
                <a:ea typeface="+mn-ea"/>
                <a:cs typeface="+mn-cs"/>
              </a:rPr>
              <a:t>spécialisées</a:t>
            </a:r>
            <a:r>
              <a:rPr lang="en-US" sz="1800" dirty="0">
                <a:latin typeface="+mn-lt"/>
                <a:ea typeface="+mn-ea"/>
                <a:cs typeface="+mn-cs"/>
              </a:rPr>
              <a:t>, </a:t>
            </a:r>
            <a:r>
              <a:rPr lang="en-US" sz="1800" dirty="0" err="1">
                <a:latin typeface="+mn-lt"/>
                <a:ea typeface="+mn-ea"/>
                <a:cs typeface="+mn-cs"/>
              </a:rPr>
              <a:t>mettant</a:t>
            </a:r>
            <a:r>
              <a:rPr lang="en-US" sz="1800" dirty="0">
                <a:latin typeface="+mn-lt"/>
                <a:ea typeface="+mn-ea"/>
                <a:cs typeface="+mn-cs"/>
              </a:rPr>
              <a:t> à </a:t>
            </a:r>
            <a:r>
              <a:rPr lang="en-US" sz="1800" dirty="0" err="1">
                <a:latin typeface="+mn-lt"/>
                <a:ea typeface="+mn-ea"/>
                <a:cs typeface="+mn-cs"/>
              </a:rPr>
              <a:t>l’épreuve</a:t>
            </a:r>
            <a:r>
              <a:rPr lang="en-US" sz="1800" dirty="0">
                <a:latin typeface="+mn-lt"/>
                <a:ea typeface="+mn-ea"/>
                <a:cs typeface="+mn-cs"/>
              </a:rPr>
              <a:t> la polyvalence des </a:t>
            </a:r>
            <a:r>
              <a:rPr lang="en-US" sz="1800" dirty="0" err="1">
                <a:latin typeface="+mn-lt"/>
                <a:ea typeface="+mn-ea"/>
                <a:cs typeface="+mn-cs"/>
              </a:rPr>
              <a:t>techniciens</a:t>
            </a:r>
            <a:r>
              <a:rPr lang="en-US" sz="1800" dirty="0">
                <a:latin typeface="+mn-lt"/>
                <a:ea typeface="+mn-ea"/>
                <a:cs typeface="+mn-cs"/>
              </a:rPr>
              <a:t>.</a:t>
            </a:r>
          </a:p>
          <a:p>
            <a:pPr>
              <a:lnSpc>
                <a:spcPct val="110000"/>
              </a:lnSpc>
              <a:spcAft>
                <a:spcPts val="600"/>
              </a:spcAft>
              <a:buClr>
                <a:schemeClr val="accent5"/>
              </a:buClr>
            </a:pPr>
            <a:r>
              <a:rPr lang="en-US" sz="1800" b="1" dirty="0" err="1">
                <a:latin typeface="+mn-lt"/>
                <a:ea typeface="+mn-ea"/>
                <a:cs typeface="+mn-cs"/>
              </a:rPr>
              <a:t>Risques</a:t>
            </a:r>
            <a:r>
              <a:rPr lang="en-US" sz="1800" b="1" dirty="0">
                <a:latin typeface="+mn-lt"/>
                <a:ea typeface="+mn-ea"/>
                <a:cs typeface="+mn-cs"/>
              </a:rPr>
              <a:t> </a:t>
            </a:r>
            <a:r>
              <a:rPr lang="en-US" sz="1800" b="1" dirty="0" err="1">
                <a:latin typeface="+mn-lt"/>
                <a:ea typeface="+mn-ea"/>
                <a:cs typeface="+mn-cs"/>
              </a:rPr>
              <a:t>liés</a:t>
            </a:r>
            <a:r>
              <a:rPr lang="en-US" sz="1800" b="1" dirty="0">
                <a:latin typeface="+mn-lt"/>
                <a:ea typeface="+mn-ea"/>
                <a:cs typeface="+mn-cs"/>
              </a:rPr>
              <a:t> aux Conditions </a:t>
            </a:r>
            <a:r>
              <a:rPr lang="en-US" sz="1800" b="1" dirty="0" err="1">
                <a:latin typeface="+mn-lt"/>
                <a:ea typeface="+mn-ea"/>
                <a:cs typeface="+mn-cs"/>
              </a:rPr>
              <a:t>Climatiques</a:t>
            </a:r>
            <a:r>
              <a:rPr lang="en-US" sz="1800" dirty="0">
                <a:latin typeface="+mn-lt"/>
                <a:ea typeface="+mn-ea"/>
                <a:cs typeface="+mn-cs"/>
              </a:rPr>
              <a:t> :</a:t>
            </a:r>
          </a:p>
          <a:p>
            <a:pPr>
              <a:lnSpc>
                <a:spcPct val="110000"/>
              </a:lnSpc>
              <a:spcAft>
                <a:spcPts val="600"/>
              </a:spcAft>
              <a:buClr>
                <a:schemeClr val="accent5"/>
              </a:buClr>
            </a:pPr>
            <a:r>
              <a:rPr lang="en-US" sz="1800" dirty="0">
                <a:latin typeface="+mn-lt"/>
                <a:ea typeface="+mn-ea"/>
                <a:cs typeface="+mn-cs"/>
              </a:rPr>
              <a:t>Les </a:t>
            </a:r>
            <a:r>
              <a:rPr lang="en-US" sz="1800" dirty="0" err="1">
                <a:latin typeface="+mn-lt"/>
                <a:ea typeface="+mn-ea"/>
                <a:cs typeface="+mn-cs"/>
              </a:rPr>
              <a:t>intempéries</a:t>
            </a:r>
            <a:r>
              <a:rPr lang="en-US" sz="1800" dirty="0">
                <a:latin typeface="+mn-lt"/>
                <a:ea typeface="+mn-ea"/>
                <a:cs typeface="+mn-cs"/>
              </a:rPr>
              <a:t>, </a:t>
            </a:r>
            <a:r>
              <a:rPr lang="en-US" sz="1800" dirty="0" err="1">
                <a:latin typeface="+mn-lt"/>
                <a:ea typeface="+mn-ea"/>
                <a:cs typeface="+mn-cs"/>
              </a:rPr>
              <a:t>comme</a:t>
            </a:r>
            <a:r>
              <a:rPr lang="en-US" sz="1800" dirty="0">
                <a:latin typeface="+mn-lt"/>
                <a:ea typeface="+mn-ea"/>
                <a:cs typeface="+mn-cs"/>
              </a:rPr>
              <a:t> les </a:t>
            </a:r>
            <a:r>
              <a:rPr lang="en-US" sz="1800" dirty="0" err="1">
                <a:latin typeface="+mn-lt"/>
                <a:ea typeface="+mn-ea"/>
                <a:cs typeface="+mn-cs"/>
              </a:rPr>
              <a:t>orages</a:t>
            </a:r>
            <a:r>
              <a:rPr lang="en-US" sz="1800" dirty="0">
                <a:latin typeface="+mn-lt"/>
                <a:ea typeface="+mn-ea"/>
                <a:cs typeface="+mn-cs"/>
              </a:rPr>
              <a:t> </a:t>
            </a:r>
            <a:r>
              <a:rPr lang="en-US" sz="1800" dirty="0" err="1">
                <a:latin typeface="+mn-lt"/>
                <a:ea typeface="+mn-ea"/>
                <a:cs typeface="+mn-cs"/>
              </a:rPr>
              <a:t>ou</a:t>
            </a:r>
            <a:r>
              <a:rPr lang="en-US" sz="1800" dirty="0">
                <a:latin typeface="+mn-lt"/>
                <a:ea typeface="+mn-ea"/>
                <a:cs typeface="+mn-cs"/>
              </a:rPr>
              <a:t> les fortes </a:t>
            </a:r>
            <a:r>
              <a:rPr lang="en-US" sz="1800" dirty="0" err="1">
                <a:latin typeface="+mn-lt"/>
                <a:ea typeface="+mn-ea"/>
                <a:cs typeface="+mn-cs"/>
              </a:rPr>
              <a:t>chaleurs</a:t>
            </a:r>
            <a:r>
              <a:rPr lang="en-US" sz="1800" dirty="0">
                <a:latin typeface="+mn-lt"/>
                <a:ea typeface="+mn-ea"/>
                <a:cs typeface="+mn-cs"/>
              </a:rPr>
              <a:t>, </a:t>
            </a:r>
            <a:r>
              <a:rPr lang="en-US" sz="1800" dirty="0" err="1">
                <a:latin typeface="+mn-lt"/>
                <a:ea typeface="+mn-ea"/>
                <a:cs typeface="+mn-cs"/>
              </a:rPr>
              <a:t>peuvent</a:t>
            </a:r>
            <a:r>
              <a:rPr lang="en-US" sz="1800" dirty="0">
                <a:latin typeface="+mn-lt"/>
                <a:ea typeface="+mn-ea"/>
                <a:cs typeface="+mn-cs"/>
              </a:rPr>
              <a:t> affecter la </a:t>
            </a:r>
            <a:r>
              <a:rPr lang="en-US" sz="1800" dirty="0" err="1">
                <a:latin typeface="+mn-lt"/>
                <a:ea typeface="+mn-ea"/>
                <a:cs typeface="+mn-cs"/>
              </a:rPr>
              <a:t>stabilité</a:t>
            </a:r>
            <a:r>
              <a:rPr lang="en-US" sz="1800" dirty="0">
                <a:latin typeface="+mn-lt"/>
                <a:ea typeface="+mn-ea"/>
                <a:cs typeface="+mn-cs"/>
              </a:rPr>
              <a:t> des installations </a:t>
            </a:r>
            <a:r>
              <a:rPr lang="en-US" sz="1800" dirty="0" err="1">
                <a:latin typeface="+mn-lt"/>
                <a:ea typeface="+mn-ea"/>
                <a:cs typeface="+mn-cs"/>
              </a:rPr>
              <a:t>électriques</a:t>
            </a:r>
            <a:r>
              <a:rPr lang="en-US" sz="1800" dirty="0">
                <a:latin typeface="+mn-lt"/>
                <a:ea typeface="+mn-ea"/>
                <a:cs typeface="+mn-cs"/>
              </a:rPr>
              <a:t> et </a:t>
            </a:r>
            <a:r>
              <a:rPr lang="en-US" sz="1800" dirty="0" err="1">
                <a:latin typeface="+mn-lt"/>
                <a:ea typeface="+mn-ea"/>
                <a:cs typeface="+mn-cs"/>
              </a:rPr>
              <a:t>aéroportuaires</a:t>
            </a:r>
            <a:r>
              <a:rPr lang="en-US" sz="1800" dirty="0">
                <a:latin typeface="+mn-lt"/>
                <a:ea typeface="+mn-ea"/>
                <a:cs typeface="+mn-cs"/>
              </a:rPr>
              <a:t>.</a:t>
            </a:r>
          </a:p>
        </p:txBody>
      </p:sp>
      <p:pic>
        <p:nvPicPr>
          <p:cNvPr id="5122" name="Picture 2">
            <a:extLst>
              <a:ext uri="{FF2B5EF4-FFF2-40B4-BE49-F238E27FC236}">
                <a16:creationId xmlns:a16="http://schemas.microsoft.com/office/drawing/2014/main" id="{D27E9B62-B4BD-77DB-37C7-DF2EAC49DA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4824" r="10198"/>
          <a:stretch/>
        </p:blipFill>
        <p:spPr bwMode="auto">
          <a:xfrm>
            <a:off x="6825206" y="1531344"/>
            <a:ext cx="4619065" cy="4307099"/>
          </a:xfrm>
          <a:prstGeom prst="rect">
            <a:avLst/>
          </a:prstGeom>
          <a:noFill/>
          <a:extLst>
            <a:ext uri="{909E8E84-426E-40DD-AFC4-6F175D3DCCD1}">
              <a14:hiddenFill xmlns:a14="http://schemas.microsoft.com/office/drawing/2010/main">
                <a:solidFill>
                  <a:srgbClr val="FFFFFF"/>
                </a:solidFill>
              </a14:hiddenFill>
            </a:ext>
          </a:extLst>
        </p:spPr>
      </p:pic>
      <p:grpSp>
        <p:nvGrpSpPr>
          <p:cNvPr id="5141" name="Bottom Right">
            <a:extLst>
              <a:ext uri="{FF2B5EF4-FFF2-40B4-BE49-F238E27FC236}">
                <a16:creationId xmlns:a16="http://schemas.microsoft.com/office/drawing/2014/main" id="{521AD032-2A8E-46DA-9ADE-ABE5E787FE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5142" name="Freeform: Shape 5141">
              <a:extLst>
                <a:ext uri="{FF2B5EF4-FFF2-40B4-BE49-F238E27FC236}">
                  <a16:creationId xmlns:a16="http://schemas.microsoft.com/office/drawing/2014/main" id="{4C99AC15-8ABA-4F63-9321-20BC70B7C5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143" name="Graphic 157">
              <a:extLst>
                <a:ext uri="{FF2B5EF4-FFF2-40B4-BE49-F238E27FC236}">
                  <a16:creationId xmlns:a16="http://schemas.microsoft.com/office/drawing/2014/main" id="{4A4D9C63-9AE2-409A-AD6F-D6B96CC608F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145" name="Freeform: Shape 5144">
                <a:extLst>
                  <a:ext uri="{FF2B5EF4-FFF2-40B4-BE49-F238E27FC236}">
                    <a16:creationId xmlns:a16="http://schemas.microsoft.com/office/drawing/2014/main" id="{1C414FAE-71E1-463A-AE68-63329132E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146" name="Freeform: Shape 5145">
                <a:extLst>
                  <a:ext uri="{FF2B5EF4-FFF2-40B4-BE49-F238E27FC236}">
                    <a16:creationId xmlns:a16="http://schemas.microsoft.com/office/drawing/2014/main" id="{2AA2E51D-8749-4E45-B4DD-111ED901B4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147" name="Freeform: Shape 5146">
                <a:extLst>
                  <a:ext uri="{FF2B5EF4-FFF2-40B4-BE49-F238E27FC236}">
                    <a16:creationId xmlns:a16="http://schemas.microsoft.com/office/drawing/2014/main" id="{FF8F5908-4C35-43FC-A898-D3C8C3A09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148" name="Freeform: Shape 5147">
                <a:extLst>
                  <a:ext uri="{FF2B5EF4-FFF2-40B4-BE49-F238E27FC236}">
                    <a16:creationId xmlns:a16="http://schemas.microsoft.com/office/drawing/2014/main" id="{B573C509-A7F3-4312-B67F-C55BB88DDF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149" name="Freeform: Shape 5148">
                <a:extLst>
                  <a:ext uri="{FF2B5EF4-FFF2-40B4-BE49-F238E27FC236}">
                    <a16:creationId xmlns:a16="http://schemas.microsoft.com/office/drawing/2014/main" id="{79AB9BF4-2BB4-4BE7-98EB-B320312ED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150" name="Freeform: Shape 5149">
                <a:extLst>
                  <a:ext uri="{FF2B5EF4-FFF2-40B4-BE49-F238E27FC236}">
                    <a16:creationId xmlns:a16="http://schemas.microsoft.com/office/drawing/2014/main" id="{971E7EF4-D2C5-4968-AC34-A0674E1F82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151" name="Freeform: Shape 5150">
                <a:extLst>
                  <a:ext uri="{FF2B5EF4-FFF2-40B4-BE49-F238E27FC236}">
                    <a16:creationId xmlns:a16="http://schemas.microsoft.com/office/drawing/2014/main" id="{235D9000-8CED-4925-95A2-3F12C80234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144" name="Freeform: Shape 5143">
              <a:extLst>
                <a:ext uri="{FF2B5EF4-FFF2-40B4-BE49-F238E27FC236}">
                  <a16:creationId xmlns:a16="http://schemas.microsoft.com/office/drawing/2014/main" id="{9F857165-8DF4-4025-B0D6-1079CDA8F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7" name="Titre 2">
            <a:extLst>
              <a:ext uri="{FF2B5EF4-FFF2-40B4-BE49-F238E27FC236}">
                <a16:creationId xmlns:a16="http://schemas.microsoft.com/office/drawing/2014/main" id="{1160DBAB-0CED-2136-6235-E1538226E361}"/>
              </a:ext>
            </a:extLst>
          </p:cNvPr>
          <p:cNvSpPr txBox="1">
            <a:spLocks/>
          </p:cNvSpPr>
          <p:nvPr/>
        </p:nvSpPr>
        <p:spPr>
          <a:xfrm>
            <a:off x="448460" y="3188692"/>
            <a:ext cx="4987809" cy="1475558"/>
          </a:xfrm>
          <a:prstGeom prst="rect">
            <a:avLst/>
          </a:prstGeom>
        </p:spPr>
        <p:txBody>
          <a:bodyPr vert="horz" lIns="91440" tIns="45720" rIns="91440" bIns="45720" rtlCol="0" anchor="ctr">
            <a:normAutofit fontScale="97500"/>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endParaRPr lang="en-US" dirty="0"/>
          </a:p>
        </p:txBody>
      </p:sp>
    </p:spTree>
    <p:extLst>
      <p:ext uri="{BB962C8B-B14F-4D97-AF65-F5344CB8AC3E}">
        <p14:creationId xmlns:p14="http://schemas.microsoft.com/office/powerpoint/2010/main" val="17248809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nodePh="1">
                                  <p:stCondLst>
                                    <p:cond delay="250"/>
                                  </p:stCondLst>
                                  <p:endCondLst>
                                    <p:cond evt="begin" delay="0">
                                      <p:tn val="11"/>
                                    </p:cond>
                                  </p:endCondLst>
                                  <p:childTnLst>
                                    <p:set>
                                      <p:cBhvr>
                                        <p:cTn id="12" dur="1" fill="hold">
                                          <p:stCondLst>
                                            <p:cond delay="0"/>
                                          </p:stCondLst>
                                        </p:cTn>
                                        <p:tgtEl>
                                          <p:spTgt spid="27"/>
                                        </p:tgtEl>
                                        <p:attrNameLst>
                                          <p:attrName>style.visibility</p:attrName>
                                        </p:attrNameLst>
                                      </p:cBhvr>
                                      <p:to>
                                        <p:strVal val="visible"/>
                                      </p:to>
                                    </p:set>
                                    <p:animEffect transition="in" filter="fade">
                                      <p:cBhvr>
                                        <p:cTn id="13" dur="750"/>
                                        <p:tgtEl>
                                          <p:spTgt spid="27"/>
                                        </p:tgtEl>
                                      </p:cBhvr>
                                    </p:animEffect>
                                    <p:anim calcmode="lin" valueType="num">
                                      <p:cBhvr>
                                        <p:cTn id="14" dur="750" fill="hold"/>
                                        <p:tgtEl>
                                          <p:spTgt spid="27"/>
                                        </p:tgtEl>
                                        <p:attrNameLst>
                                          <p:attrName>ppt_x</p:attrName>
                                        </p:attrNameLst>
                                      </p:cBhvr>
                                      <p:tavLst>
                                        <p:tav tm="0">
                                          <p:val>
                                            <p:strVal val="#ppt_x"/>
                                          </p:val>
                                        </p:tav>
                                        <p:tav tm="100000">
                                          <p:val>
                                            <p:strVal val="#ppt_x"/>
                                          </p:val>
                                        </p:tav>
                                      </p:tavLst>
                                    </p:anim>
                                    <p:anim calcmode="lin" valueType="num">
                                      <p:cBhvr>
                                        <p:cTn id="15" dur="750" fill="hold"/>
                                        <p:tgtEl>
                                          <p:spTgt spid="2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25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750"/>
                                        <p:tgtEl>
                                          <p:spTgt spid="13"/>
                                        </p:tgtEl>
                                      </p:cBhvr>
                                    </p:animEffect>
                                    <p:anim calcmode="lin" valueType="num">
                                      <p:cBhvr>
                                        <p:cTn id="20" dur="750" fill="hold"/>
                                        <p:tgtEl>
                                          <p:spTgt spid="13"/>
                                        </p:tgtEl>
                                        <p:attrNameLst>
                                          <p:attrName>ppt_x</p:attrName>
                                        </p:attrNameLst>
                                      </p:cBhvr>
                                      <p:tavLst>
                                        <p:tav tm="0">
                                          <p:val>
                                            <p:strVal val="#ppt_x"/>
                                          </p:val>
                                        </p:tav>
                                        <p:tav tm="100000">
                                          <p:val>
                                            <p:strVal val="#ppt_x"/>
                                          </p:val>
                                        </p:tav>
                                      </p:tavLst>
                                    </p:anim>
                                    <p:anim calcmode="lin" valueType="num">
                                      <p:cBhvr>
                                        <p:cTn id="21" dur="75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6" name="Rectangle 175">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7" name="Freeform: Shape 85">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78" name="Freeform: Shape 87">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79" name="Freeform: Shape 89">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80"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93" name="Freeform: Shape 92">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94" name="Freeform: Shape 93">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95" name="Freeform: Shape 94">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96" name="Freeform: Shape 95">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97" name="Freeform: Shape 96">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98" name="Freeform: Shape 97">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99" name="Freeform: Shape 98">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81"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102" name="Freeform: Shape 101">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3" name="Freeform: Shape 102">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4" name="Freeform: Shape 103">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5" name="Freeform: Shape 104">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6" name="Freeform: Shape 105">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7" name="Freeform: Shape 106">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8" name="Freeform: Shape 107">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182" name="Rectangle 18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3" name="Rectangle 182">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84" name="Top Left">
            <a:extLst>
              <a:ext uri="{FF2B5EF4-FFF2-40B4-BE49-F238E27FC236}">
                <a16:creationId xmlns:a16="http://schemas.microsoft.com/office/drawing/2014/main" id="{9C6A6A21-4C17-4D70-902F-4297639349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15" name="Freeform: Shape 114">
              <a:extLst>
                <a:ext uri="{FF2B5EF4-FFF2-40B4-BE49-F238E27FC236}">
                  <a16:creationId xmlns:a16="http://schemas.microsoft.com/office/drawing/2014/main" id="{9680322C-01BD-4DDE-8667-A1C82E341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6" name="Freeform: Shape 115">
              <a:extLst>
                <a:ext uri="{FF2B5EF4-FFF2-40B4-BE49-F238E27FC236}">
                  <a16:creationId xmlns:a16="http://schemas.microsoft.com/office/drawing/2014/main" id="{00CD4D67-14DF-4C2D-B42C-0532C55AC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17" name="Freeform: Shape 116">
              <a:extLst>
                <a:ext uri="{FF2B5EF4-FFF2-40B4-BE49-F238E27FC236}">
                  <a16:creationId xmlns:a16="http://schemas.microsoft.com/office/drawing/2014/main" id="{4A40E032-134E-4905-9B38-5C5D53B86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18" name="Freeform: Shape 117">
              <a:extLst>
                <a:ext uri="{FF2B5EF4-FFF2-40B4-BE49-F238E27FC236}">
                  <a16:creationId xmlns:a16="http://schemas.microsoft.com/office/drawing/2014/main" id="{25DAE0B8-3872-45CE-8EF9-412CDEC3C4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19" name="Freeform: Shape 118">
              <a:extLst>
                <a:ext uri="{FF2B5EF4-FFF2-40B4-BE49-F238E27FC236}">
                  <a16:creationId xmlns:a16="http://schemas.microsoft.com/office/drawing/2014/main" id="{33FDCF74-E06B-4837-A10F-033EE637D6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20" name="Freeform: Shape 119">
              <a:extLst>
                <a:ext uri="{FF2B5EF4-FFF2-40B4-BE49-F238E27FC236}">
                  <a16:creationId xmlns:a16="http://schemas.microsoft.com/office/drawing/2014/main" id="{74BADACF-06C7-4B5D-A714-089786B51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21" name="Freeform: Shape 120">
              <a:extLst>
                <a:ext uri="{FF2B5EF4-FFF2-40B4-BE49-F238E27FC236}">
                  <a16:creationId xmlns:a16="http://schemas.microsoft.com/office/drawing/2014/main" id="{52BFF042-59B9-4F74-8514-96C43FB8B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22" name="Freeform: Shape 121">
              <a:extLst>
                <a:ext uri="{FF2B5EF4-FFF2-40B4-BE49-F238E27FC236}">
                  <a16:creationId xmlns:a16="http://schemas.microsoft.com/office/drawing/2014/main" id="{370FECA2-981E-4045-81E5-F5F6C72DE6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re 1">
            <a:extLst>
              <a:ext uri="{FF2B5EF4-FFF2-40B4-BE49-F238E27FC236}">
                <a16:creationId xmlns:a16="http://schemas.microsoft.com/office/drawing/2014/main" id="{F6EF391D-A833-557A-C963-9399E924E649}"/>
              </a:ext>
            </a:extLst>
          </p:cNvPr>
          <p:cNvSpPr>
            <a:spLocks noGrp="1"/>
          </p:cNvSpPr>
          <p:nvPr>
            <p:ph type="ctrTitle"/>
          </p:nvPr>
        </p:nvSpPr>
        <p:spPr>
          <a:xfrm>
            <a:off x="1852594" y="862178"/>
            <a:ext cx="1817161" cy="1234589"/>
          </a:xfrm>
        </p:spPr>
        <p:txBody>
          <a:bodyPr vert="horz" lIns="91440" tIns="45720" rIns="91440" bIns="45720" rtlCol="0" anchor="ctr">
            <a:normAutofit fontScale="90000"/>
          </a:bodyPr>
          <a:lstStyle/>
          <a:p>
            <a:pPr algn="l"/>
            <a:r>
              <a:rPr lang="en-US" sz="4400" kern="1200" dirty="0">
                <a:solidFill>
                  <a:schemeClr val="tx2"/>
                </a:solidFill>
                <a:latin typeface="+mj-lt"/>
                <a:ea typeface="+mj-ea"/>
                <a:cs typeface="+mj-cs"/>
              </a:rPr>
              <a:t>Plan</a:t>
            </a:r>
            <a:br>
              <a:rPr lang="en-US" sz="4400" kern="1200" dirty="0">
                <a:solidFill>
                  <a:schemeClr val="tx2"/>
                </a:solidFill>
                <a:latin typeface="+mj-lt"/>
                <a:ea typeface="+mj-ea"/>
                <a:cs typeface="+mj-cs"/>
              </a:rPr>
            </a:br>
            <a:endParaRPr lang="en-US" sz="4400" kern="1200" dirty="0">
              <a:solidFill>
                <a:schemeClr val="tx2"/>
              </a:solidFill>
              <a:latin typeface="+mj-lt"/>
              <a:ea typeface="+mj-ea"/>
              <a:cs typeface="+mj-cs"/>
            </a:endParaRPr>
          </a:p>
        </p:txBody>
      </p:sp>
      <p:sp>
        <p:nvSpPr>
          <p:cNvPr id="3" name="Titre 1">
            <a:extLst>
              <a:ext uri="{FF2B5EF4-FFF2-40B4-BE49-F238E27FC236}">
                <a16:creationId xmlns:a16="http://schemas.microsoft.com/office/drawing/2014/main" id="{DC97357B-FE90-18D2-0680-EBDC2AA1DE32}"/>
              </a:ext>
            </a:extLst>
          </p:cNvPr>
          <p:cNvSpPr txBox="1">
            <a:spLocks/>
          </p:cNvSpPr>
          <p:nvPr/>
        </p:nvSpPr>
        <p:spPr>
          <a:xfrm>
            <a:off x="-3047" y="1928914"/>
            <a:ext cx="7178574" cy="4243286"/>
          </a:xfrm>
          <a:prstGeom prst="rect">
            <a:avLst/>
          </a:prstGeom>
        </p:spPr>
        <p:txBody>
          <a:bodyPr vert="horz" lIns="91440" tIns="45720" rIns="91440" bIns="45720" rtlCol="0">
            <a:normAutofit fontScale="92500" lnSpcReduction="10000"/>
          </a:bodyPr>
          <a:lstStyle>
            <a:lvl1pPr algn="ctr" defTabSz="914400" rtl="0" eaLnBrk="1" latinLnBrk="0" hangingPunct="1">
              <a:lnSpc>
                <a:spcPct val="100000"/>
              </a:lnSpc>
              <a:spcBef>
                <a:spcPct val="0"/>
              </a:spcBef>
              <a:buNone/>
              <a:defRPr sz="6000" kern="1200">
                <a:solidFill>
                  <a:schemeClr val="tx2"/>
                </a:solidFill>
                <a:latin typeface="+mj-lt"/>
                <a:ea typeface="+mj-ea"/>
                <a:cs typeface="+mj-cs"/>
              </a:defRPr>
            </a:lvl1pPr>
          </a:lstStyle>
          <a:p>
            <a:pPr marL="857250" indent="-228600" algn="l">
              <a:spcAft>
                <a:spcPts val="600"/>
              </a:spcAft>
              <a:buClr>
                <a:schemeClr val="accent5"/>
              </a:buClr>
              <a:buFont typeface="Avenir Next LT Pro" panose="020B0504020202020204" pitchFamily="34" charset="0"/>
              <a:buChar char="+"/>
            </a:pPr>
            <a:r>
              <a:rPr lang="en-US" sz="2400" dirty="0">
                <a:latin typeface="+mn-lt"/>
                <a:ea typeface="+mn-ea"/>
                <a:cs typeface="+mn-cs"/>
              </a:rPr>
              <a:t>Mission et </a:t>
            </a:r>
            <a:r>
              <a:rPr lang="en-US" sz="2400" dirty="0" err="1">
                <a:latin typeface="+mn-lt"/>
                <a:ea typeface="+mn-ea"/>
                <a:cs typeface="+mn-cs"/>
              </a:rPr>
              <a:t>équipements</a:t>
            </a:r>
            <a:r>
              <a:rPr lang="en-US" sz="2400" dirty="0">
                <a:latin typeface="+mn-lt"/>
                <a:ea typeface="+mn-ea"/>
                <a:cs typeface="+mn-cs"/>
              </a:rPr>
              <a:t> assurer par équipe technique </a:t>
            </a:r>
          </a:p>
          <a:p>
            <a:pPr marL="857250" indent="-228600" algn="l">
              <a:spcAft>
                <a:spcPts val="600"/>
              </a:spcAft>
              <a:buClr>
                <a:schemeClr val="accent5"/>
              </a:buClr>
              <a:buFont typeface="Avenir Next LT Pro" panose="020B0504020202020204" pitchFamily="34" charset="0"/>
              <a:buChar char="+"/>
            </a:pPr>
            <a:r>
              <a:rPr lang="en-US" sz="2400" dirty="0" err="1">
                <a:latin typeface="+mn-lt"/>
                <a:ea typeface="+mn-ea"/>
                <a:cs typeface="+mn-cs"/>
              </a:rPr>
              <a:t>Procédures</a:t>
            </a:r>
            <a:r>
              <a:rPr lang="en-US" sz="2400" dirty="0">
                <a:latin typeface="+mn-lt"/>
                <a:ea typeface="+mn-ea"/>
                <a:cs typeface="+mn-cs"/>
              </a:rPr>
              <a:t> et </a:t>
            </a:r>
            <a:r>
              <a:rPr lang="en-US" sz="2400" dirty="0" err="1">
                <a:latin typeface="+mn-lt"/>
                <a:ea typeface="+mn-ea"/>
                <a:cs typeface="+mn-cs"/>
              </a:rPr>
              <a:t>Enregistrements</a:t>
            </a:r>
            <a:r>
              <a:rPr lang="en-US" sz="2400" dirty="0">
                <a:latin typeface="+mn-lt"/>
                <a:ea typeface="+mn-ea"/>
                <a:cs typeface="+mn-cs"/>
              </a:rPr>
              <a:t> </a:t>
            </a:r>
            <a:r>
              <a:rPr lang="en-US" sz="2400" b="1" dirty="0">
                <a:latin typeface="+mn-lt"/>
                <a:ea typeface="+mn-ea"/>
                <a:cs typeface="+mn-cs"/>
              </a:rPr>
              <a:t>(</a:t>
            </a:r>
            <a:r>
              <a:rPr lang="en-US" sz="2400" b="1" dirty="0" err="1">
                <a:latin typeface="+mn-lt"/>
                <a:ea typeface="+mn-ea"/>
                <a:cs typeface="+mn-cs"/>
              </a:rPr>
              <a:t>voir</a:t>
            </a:r>
            <a:r>
              <a:rPr lang="en-US" sz="2400" b="1" dirty="0">
                <a:latin typeface="+mn-lt"/>
                <a:ea typeface="+mn-ea"/>
                <a:cs typeface="+mn-cs"/>
              </a:rPr>
              <a:t> site Web)</a:t>
            </a:r>
          </a:p>
          <a:p>
            <a:pPr marL="857250" indent="-228600" algn="l">
              <a:spcAft>
                <a:spcPts val="600"/>
              </a:spcAft>
              <a:buClr>
                <a:schemeClr val="accent5"/>
              </a:buClr>
              <a:buFont typeface="Avenir Next LT Pro" panose="020B0504020202020204" pitchFamily="34" charset="0"/>
              <a:buChar char="+"/>
            </a:pPr>
            <a:r>
              <a:rPr lang="en-US" sz="2400" dirty="0">
                <a:latin typeface="+mn-lt"/>
                <a:ea typeface="+mn-ea"/>
                <a:cs typeface="+mn-cs"/>
              </a:rPr>
              <a:t>Points Forts du Service</a:t>
            </a:r>
          </a:p>
          <a:p>
            <a:pPr marL="857250" indent="-228600" algn="l">
              <a:spcAft>
                <a:spcPts val="600"/>
              </a:spcAft>
              <a:buClr>
                <a:schemeClr val="accent5"/>
              </a:buClr>
              <a:buFont typeface="Avenir Next LT Pro" panose="020B0504020202020204" pitchFamily="34" charset="0"/>
              <a:buChar char="+"/>
            </a:pPr>
            <a:r>
              <a:rPr lang="en-US" sz="2400" dirty="0">
                <a:latin typeface="+mn-lt"/>
                <a:ea typeface="+mn-ea"/>
                <a:cs typeface="+mn-cs"/>
              </a:rPr>
              <a:t>Points </a:t>
            </a:r>
            <a:r>
              <a:rPr lang="en-US" sz="2400" dirty="0" err="1">
                <a:latin typeface="+mn-lt"/>
                <a:ea typeface="+mn-ea"/>
                <a:cs typeface="+mn-cs"/>
              </a:rPr>
              <a:t>Faibles</a:t>
            </a:r>
            <a:r>
              <a:rPr lang="en-US" sz="2400" dirty="0">
                <a:latin typeface="+mn-lt"/>
                <a:ea typeface="+mn-ea"/>
                <a:cs typeface="+mn-cs"/>
              </a:rPr>
              <a:t> du Service</a:t>
            </a:r>
          </a:p>
          <a:p>
            <a:pPr marL="857250" indent="-228600" algn="l">
              <a:spcAft>
                <a:spcPts val="600"/>
              </a:spcAft>
              <a:buClr>
                <a:schemeClr val="accent5"/>
              </a:buClr>
              <a:buFont typeface="Avenir Next LT Pro" panose="020B0504020202020204" pitchFamily="34" charset="0"/>
              <a:buChar char="+"/>
            </a:pPr>
            <a:r>
              <a:rPr lang="en-US" sz="2400" dirty="0">
                <a:latin typeface="+mn-lt"/>
                <a:ea typeface="+mn-ea"/>
                <a:cs typeface="+mn-cs"/>
              </a:rPr>
              <a:t>Aspects à </a:t>
            </a:r>
            <a:r>
              <a:rPr lang="en-US" sz="2400" dirty="0" err="1">
                <a:latin typeface="+mn-lt"/>
                <a:ea typeface="+mn-ea"/>
                <a:cs typeface="+mn-cs"/>
              </a:rPr>
              <a:t>Améliorer</a:t>
            </a:r>
            <a:endParaRPr lang="en-US" sz="2400" dirty="0">
              <a:latin typeface="+mn-lt"/>
              <a:ea typeface="+mn-ea"/>
              <a:cs typeface="+mn-cs"/>
            </a:endParaRPr>
          </a:p>
          <a:p>
            <a:pPr marL="857250" indent="-228600" algn="l">
              <a:spcAft>
                <a:spcPts val="600"/>
              </a:spcAft>
              <a:buClr>
                <a:schemeClr val="accent5"/>
              </a:buClr>
              <a:buFont typeface="Avenir Next LT Pro" panose="020B0504020202020204" pitchFamily="34" charset="0"/>
              <a:buChar char="+"/>
            </a:pPr>
            <a:r>
              <a:rPr lang="en-US" sz="2400" dirty="0" err="1">
                <a:latin typeface="+mn-lt"/>
                <a:ea typeface="+mn-ea"/>
                <a:cs typeface="+mn-cs"/>
              </a:rPr>
              <a:t>Difficulté</a:t>
            </a:r>
            <a:r>
              <a:rPr lang="en-US" sz="2400" dirty="0">
                <a:latin typeface="+mn-lt"/>
                <a:ea typeface="+mn-ea"/>
                <a:cs typeface="+mn-cs"/>
              </a:rPr>
              <a:t> </a:t>
            </a:r>
            <a:r>
              <a:rPr lang="en-US" sz="2400" dirty="0" err="1">
                <a:latin typeface="+mn-lt"/>
                <a:ea typeface="+mn-ea"/>
                <a:cs typeface="+mn-cs"/>
              </a:rPr>
              <a:t>Rencontrées</a:t>
            </a:r>
            <a:endParaRPr lang="en-US" sz="2400" dirty="0">
              <a:latin typeface="+mn-lt"/>
              <a:ea typeface="+mn-ea"/>
              <a:cs typeface="+mn-cs"/>
            </a:endParaRPr>
          </a:p>
          <a:p>
            <a:pPr marL="857250" indent="-228600" algn="l">
              <a:spcAft>
                <a:spcPts val="600"/>
              </a:spcAft>
              <a:buClr>
                <a:schemeClr val="accent5"/>
              </a:buClr>
              <a:buFont typeface="Avenir Next LT Pro" panose="020B0504020202020204" pitchFamily="34" charset="0"/>
              <a:buChar char="+"/>
            </a:pPr>
            <a:r>
              <a:rPr lang="en-US" sz="2400" dirty="0">
                <a:latin typeface="+mn-lt"/>
                <a:ea typeface="+mn-ea"/>
                <a:cs typeface="+mn-cs"/>
              </a:rPr>
              <a:t>Menaces et </a:t>
            </a:r>
            <a:r>
              <a:rPr lang="en-US" sz="2400" dirty="0" err="1">
                <a:latin typeface="+mn-lt"/>
                <a:ea typeface="+mn-ea"/>
                <a:cs typeface="+mn-cs"/>
              </a:rPr>
              <a:t>Problèmes</a:t>
            </a:r>
            <a:r>
              <a:rPr lang="en-US" sz="2400" dirty="0">
                <a:latin typeface="+mn-lt"/>
                <a:ea typeface="+mn-ea"/>
                <a:cs typeface="+mn-cs"/>
              </a:rPr>
              <a:t> </a:t>
            </a:r>
            <a:r>
              <a:rPr lang="en-US" sz="2400" dirty="0" err="1">
                <a:latin typeface="+mn-lt"/>
                <a:ea typeface="+mn-ea"/>
                <a:cs typeface="+mn-cs"/>
              </a:rPr>
              <a:t>Potentiels</a:t>
            </a:r>
            <a:endParaRPr lang="en-US" sz="2400" dirty="0">
              <a:latin typeface="+mn-lt"/>
              <a:ea typeface="+mn-ea"/>
              <a:cs typeface="+mn-cs"/>
            </a:endParaRPr>
          </a:p>
          <a:p>
            <a:pPr marL="857250" indent="-228600" algn="l">
              <a:spcAft>
                <a:spcPts val="600"/>
              </a:spcAft>
              <a:buClr>
                <a:schemeClr val="accent5"/>
              </a:buClr>
              <a:buFont typeface="Avenir Next LT Pro" panose="020B0504020202020204" pitchFamily="34" charset="0"/>
              <a:buChar char="+"/>
            </a:pPr>
            <a:r>
              <a:rPr lang="en-US" sz="2400" dirty="0">
                <a:latin typeface="+mn-lt"/>
                <a:ea typeface="+mn-ea"/>
                <a:cs typeface="+mn-cs"/>
              </a:rPr>
              <a:t>Propositions </a:t>
            </a:r>
            <a:r>
              <a:rPr lang="en-US" sz="2400" dirty="0" err="1">
                <a:latin typeface="+mn-lt"/>
                <a:ea typeface="+mn-ea"/>
                <a:cs typeface="+mn-cs"/>
              </a:rPr>
              <a:t>d’Amélioration</a:t>
            </a:r>
            <a:endParaRPr lang="en-US" sz="2400" dirty="0">
              <a:latin typeface="+mn-lt"/>
              <a:ea typeface="+mn-ea"/>
              <a:cs typeface="+mn-cs"/>
            </a:endParaRPr>
          </a:p>
          <a:p>
            <a:pPr marL="857250" indent="-228600" algn="l">
              <a:spcAft>
                <a:spcPts val="600"/>
              </a:spcAft>
              <a:buClr>
                <a:schemeClr val="accent5"/>
              </a:buClr>
              <a:buFont typeface="Avenir Next LT Pro" panose="020B0504020202020204" pitchFamily="34" charset="0"/>
              <a:buChar char="+"/>
            </a:pPr>
            <a:r>
              <a:rPr lang="en-US" sz="2400" dirty="0">
                <a:latin typeface="+mn-lt"/>
                <a:ea typeface="+mn-ea"/>
                <a:cs typeface="+mn-cs"/>
              </a:rPr>
              <a:t>Conclusion</a:t>
            </a:r>
            <a:br>
              <a:rPr lang="en-US" sz="1500" dirty="0">
                <a:latin typeface="+mn-lt"/>
                <a:ea typeface="+mn-ea"/>
                <a:cs typeface="+mn-cs"/>
              </a:rPr>
            </a:br>
            <a:endParaRPr lang="en-US" sz="1500" dirty="0">
              <a:latin typeface="+mn-lt"/>
              <a:ea typeface="+mn-ea"/>
              <a:cs typeface="+mn-cs"/>
            </a:endParaRPr>
          </a:p>
        </p:txBody>
      </p:sp>
      <p:pic>
        <p:nvPicPr>
          <p:cNvPr id="6" name="Image 5" descr="Une image contenant ciel, plein air, arbre, palmier&#10;&#10;Description générée automatiquement">
            <a:extLst>
              <a:ext uri="{FF2B5EF4-FFF2-40B4-BE49-F238E27FC236}">
                <a16:creationId xmlns:a16="http://schemas.microsoft.com/office/drawing/2014/main" id="{CDBA8563-0910-95C3-84AA-4AA01CEB6FB2}"/>
              </a:ext>
            </a:extLst>
          </p:cNvPr>
          <p:cNvPicPr>
            <a:picLocks noChangeAspect="1"/>
          </p:cNvPicPr>
          <p:nvPr/>
        </p:nvPicPr>
        <p:blipFill>
          <a:blip r:embed="rId2">
            <a:extLst>
              <a:ext uri="{28A0092B-C50C-407E-A947-70E740481C1C}">
                <a14:useLocalDpi xmlns:a14="http://schemas.microsoft.com/office/drawing/2010/main" val="0"/>
              </a:ext>
            </a:extLst>
          </a:blip>
          <a:srcRect l="27566" r="27566"/>
          <a:stretch/>
        </p:blipFill>
        <p:spPr>
          <a:xfrm>
            <a:off x="7188594" y="10"/>
            <a:ext cx="5003406" cy="6857990"/>
          </a:xfrm>
          <a:prstGeom prst="rect">
            <a:avLst/>
          </a:prstGeom>
        </p:spPr>
      </p:pic>
      <p:grpSp>
        <p:nvGrpSpPr>
          <p:cNvPr id="185" name="Bottom Right">
            <a:extLst>
              <a:ext uri="{FF2B5EF4-FFF2-40B4-BE49-F238E27FC236}">
                <a16:creationId xmlns:a16="http://schemas.microsoft.com/office/drawing/2014/main" id="{741948F9-C525-410D-9F0C-63EA1E0F393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25" name="Graphic 157">
              <a:extLst>
                <a:ext uri="{FF2B5EF4-FFF2-40B4-BE49-F238E27FC236}">
                  <a16:creationId xmlns:a16="http://schemas.microsoft.com/office/drawing/2014/main" id="{59C11362-4204-47B3-85DC-7A22A1E3038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27" name="Freeform: Shape 126">
                <a:extLst>
                  <a:ext uri="{FF2B5EF4-FFF2-40B4-BE49-F238E27FC236}">
                    <a16:creationId xmlns:a16="http://schemas.microsoft.com/office/drawing/2014/main" id="{DFD42FE5-B58A-4613-8A3B-D0120D21B6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8" name="Freeform: Shape 127">
                <a:extLst>
                  <a:ext uri="{FF2B5EF4-FFF2-40B4-BE49-F238E27FC236}">
                    <a16:creationId xmlns:a16="http://schemas.microsoft.com/office/drawing/2014/main" id="{5A861743-3DF1-47A2-8CFF-99A470A9DC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9" name="Freeform: Shape 128">
                <a:extLst>
                  <a:ext uri="{FF2B5EF4-FFF2-40B4-BE49-F238E27FC236}">
                    <a16:creationId xmlns:a16="http://schemas.microsoft.com/office/drawing/2014/main" id="{9F3A9B8B-EB41-4F45-8831-A7B5D41E05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30" name="Freeform: Shape 129">
                <a:extLst>
                  <a:ext uri="{FF2B5EF4-FFF2-40B4-BE49-F238E27FC236}">
                    <a16:creationId xmlns:a16="http://schemas.microsoft.com/office/drawing/2014/main" id="{D659F99D-ACED-471C-8BAC-73C596DDA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31" name="Freeform: Shape 130">
                <a:extLst>
                  <a:ext uri="{FF2B5EF4-FFF2-40B4-BE49-F238E27FC236}">
                    <a16:creationId xmlns:a16="http://schemas.microsoft.com/office/drawing/2014/main" id="{AC603F71-A3F3-49F0-A292-573F37EB6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32" name="Freeform: Shape 131">
                <a:extLst>
                  <a:ext uri="{FF2B5EF4-FFF2-40B4-BE49-F238E27FC236}">
                    <a16:creationId xmlns:a16="http://schemas.microsoft.com/office/drawing/2014/main" id="{FB6F9021-2B6B-4252-AC9D-30C1A2C98D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33" name="Freeform: Shape 132">
                <a:extLst>
                  <a:ext uri="{FF2B5EF4-FFF2-40B4-BE49-F238E27FC236}">
                    <a16:creationId xmlns:a16="http://schemas.microsoft.com/office/drawing/2014/main" id="{7875012E-B86B-411F-B93B-A69ED6D20B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26" name="Freeform: Shape 125">
              <a:extLst>
                <a:ext uri="{FF2B5EF4-FFF2-40B4-BE49-F238E27FC236}">
                  <a16:creationId xmlns:a16="http://schemas.microsoft.com/office/drawing/2014/main" id="{FFB9C5D7-2BF3-4748-9582-FF22361FA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97888631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3"/>
                                        </p:tgtEl>
                                        <p:attrNameLst>
                                          <p:attrName>style.visibility</p:attrName>
                                        </p:attrNameLst>
                                      </p:cBhvr>
                                      <p:to>
                                        <p:strVal val="visible"/>
                                      </p:to>
                                    </p:set>
                                    <p:animEffect transition="in" filter="fade">
                                      <p:cBhvr>
                                        <p:cTn id="10"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6E3B11-2DF7-8BF3-6444-37258A9853A5}"/>
            </a:ext>
          </a:extLst>
        </p:cNvPr>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3F5BCD9A-9B92-6875-5F4A-1FAF23AE8F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129" name="Rectangle 5128">
            <a:extLst>
              <a:ext uri="{FF2B5EF4-FFF2-40B4-BE49-F238E27FC236}">
                <a16:creationId xmlns:a16="http://schemas.microsoft.com/office/drawing/2014/main" id="{9DB6CA3C-3494-445E-4B4C-1671D94560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131" name="Top Left">
            <a:extLst>
              <a:ext uri="{FF2B5EF4-FFF2-40B4-BE49-F238E27FC236}">
                <a16:creationId xmlns:a16="http://schemas.microsoft.com/office/drawing/2014/main" id="{7E0BE5DD-5968-9972-F0F2-83B19E2923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5132" name="Freeform: Shape 5131">
              <a:extLst>
                <a:ext uri="{FF2B5EF4-FFF2-40B4-BE49-F238E27FC236}">
                  <a16:creationId xmlns:a16="http://schemas.microsoft.com/office/drawing/2014/main" id="{FC4C9571-F2DE-3721-047C-20FA37E317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133" name="Freeform: Shape 5132">
              <a:extLst>
                <a:ext uri="{FF2B5EF4-FFF2-40B4-BE49-F238E27FC236}">
                  <a16:creationId xmlns:a16="http://schemas.microsoft.com/office/drawing/2014/main" id="{C4B7B840-0D01-C2CA-5046-31B0F9D8EE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5134" name="Freeform: Shape 5133">
              <a:extLst>
                <a:ext uri="{FF2B5EF4-FFF2-40B4-BE49-F238E27FC236}">
                  <a16:creationId xmlns:a16="http://schemas.microsoft.com/office/drawing/2014/main" id="{36BCA04B-1765-EAA4-4E0D-2FD89764B3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5135" name="Freeform: Shape 5134">
              <a:extLst>
                <a:ext uri="{FF2B5EF4-FFF2-40B4-BE49-F238E27FC236}">
                  <a16:creationId xmlns:a16="http://schemas.microsoft.com/office/drawing/2014/main" id="{BC2B7AE4-A1B2-D1A2-DA95-239F35C7A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5136" name="Freeform: Shape 5135">
              <a:extLst>
                <a:ext uri="{FF2B5EF4-FFF2-40B4-BE49-F238E27FC236}">
                  <a16:creationId xmlns:a16="http://schemas.microsoft.com/office/drawing/2014/main" id="{48D812E3-B164-9F31-B5BC-3B744EF5A4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5137" name="Freeform: Shape 5136">
              <a:extLst>
                <a:ext uri="{FF2B5EF4-FFF2-40B4-BE49-F238E27FC236}">
                  <a16:creationId xmlns:a16="http://schemas.microsoft.com/office/drawing/2014/main" id="{17114FC2-2A2A-E903-59B4-FCDCA955A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5138" name="Freeform: Shape 5137">
              <a:extLst>
                <a:ext uri="{FF2B5EF4-FFF2-40B4-BE49-F238E27FC236}">
                  <a16:creationId xmlns:a16="http://schemas.microsoft.com/office/drawing/2014/main" id="{CD78DA18-8DAC-DB15-478F-3D1B6090E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5139" name="Freeform: Shape 5138">
              <a:extLst>
                <a:ext uri="{FF2B5EF4-FFF2-40B4-BE49-F238E27FC236}">
                  <a16:creationId xmlns:a16="http://schemas.microsoft.com/office/drawing/2014/main" id="{733D0BB7-050A-927B-161C-AA2797F95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3" name="Titre 2">
            <a:extLst>
              <a:ext uri="{FF2B5EF4-FFF2-40B4-BE49-F238E27FC236}">
                <a16:creationId xmlns:a16="http://schemas.microsoft.com/office/drawing/2014/main" id="{0D0D9872-E023-1D54-BCFE-3CFD84DCC44B}"/>
              </a:ext>
            </a:extLst>
          </p:cNvPr>
          <p:cNvSpPr>
            <a:spLocks noGrp="1"/>
          </p:cNvSpPr>
          <p:nvPr>
            <p:ph type="title"/>
          </p:nvPr>
        </p:nvSpPr>
        <p:spPr>
          <a:xfrm>
            <a:off x="724593" y="50822"/>
            <a:ext cx="4814412" cy="1664573"/>
          </a:xfrm>
        </p:spPr>
        <p:txBody>
          <a:bodyPr vert="horz" lIns="91440" tIns="45720" rIns="91440" bIns="45720" rtlCol="0" anchor="ctr">
            <a:normAutofit/>
          </a:bodyPr>
          <a:lstStyle/>
          <a:p>
            <a:r>
              <a:rPr lang="fr-FR" sz="4000" b="1" dirty="0"/>
              <a:t>Propositions d’Amélioration</a:t>
            </a:r>
          </a:p>
        </p:txBody>
      </p:sp>
      <p:sp>
        <p:nvSpPr>
          <p:cNvPr id="13" name="Titre 2">
            <a:extLst>
              <a:ext uri="{FF2B5EF4-FFF2-40B4-BE49-F238E27FC236}">
                <a16:creationId xmlns:a16="http://schemas.microsoft.com/office/drawing/2014/main" id="{60AED1C0-D108-E7AE-C102-A86CBCCD3EDA}"/>
              </a:ext>
            </a:extLst>
          </p:cNvPr>
          <p:cNvSpPr txBox="1">
            <a:spLocks/>
          </p:cNvSpPr>
          <p:nvPr/>
        </p:nvSpPr>
        <p:spPr>
          <a:xfrm>
            <a:off x="532506" y="1531344"/>
            <a:ext cx="5674138" cy="5275834"/>
          </a:xfrm>
          <a:prstGeom prst="rect">
            <a:avLst/>
          </a:prstGeom>
        </p:spPr>
        <p:txBody>
          <a:bodyPr vert="horz" lIns="91440" tIns="45720" rIns="91440" bIns="45720" rtlCol="0">
            <a:normAutofit fontScale="85000" lnSpcReduction="10000"/>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pPr>
              <a:lnSpc>
                <a:spcPct val="110000"/>
              </a:lnSpc>
              <a:spcAft>
                <a:spcPts val="600"/>
              </a:spcAft>
              <a:buClr>
                <a:schemeClr val="accent5"/>
              </a:buClr>
            </a:pPr>
            <a:r>
              <a:rPr lang="fr-FR" sz="1800" b="1" dirty="0"/>
              <a:t>Renforcer l’Équipe avec des Spécialistes</a:t>
            </a:r>
          </a:p>
          <a:p>
            <a:pPr>
              <a:lnSpc>
                <a:spcPct val="110000"/>
              </a:lnSpc>
              <a:spcAft>
                <a:spcPts val="600"/>
              </a:spcAft>
              <a:buClr>
                <a:schemeClr val="accent5"/>
              </a:buClr>
            </a:pPr>
            <a:r>
              <a:rPr lang="fr-FR" sz="1800" dirty="0"/>
              <a:t> Bien que la polyvalence soit un atout, il peut être bénéfique d’ajouter des spécialistes dans des domaines clés pour permettre des interventions plus ciblées et réduire les délais de maintenance.</a:t>
            </a:r>
          </a:p>
          <a:p>
            <a:pPr>
              <a:lnSpc>
                <a:spcPct val="110000"/>
              </a:lnSpc>
              <a:spcAft>
                <a:spcPts val="600"/>
              </a:spcAft>
              <a:buClr>
                <a:schemeClr val="accent5"/>
              </a:buClr>
            </a:pPr>
            <a:r>
              <a:rPr lang="fr-FR" sz="1800" b="1" dirty="0"/>
              <a:t>Modernisation des Équipements et Processus</a:t>
            </a:r>
            <a:r>
              <a:rPr lang="fr-FR" sz="1800" dirty="0"/>
              <a:t> :</a:t>
            </a:r>
          </a:p>
          <a:p>
            <a:pPr>
              <a:lnSpc>
                <a:spcPct val="110000"/>
              </a:lnSpc>
              <a:spcAft>
                <a:spcPts val="600"/>
              </a:spcAft>
              <a:buClr>
                <a:schemeClr val="accent5"/>
              </a:buClr>
            </a:pPr>
            <a:r>
              <a:rPr lang="fr-FR" sz="1800" dirty="0" err="1"/>
              <a:t>nvestir</a:t>
            </a:r>
            <a:r>
              <a:rPr lang="fr-FR" sz="1800" dirty="0"/>
              <a:t> dans des équipements plus modernes et des systèmes de gestion de maintenance assistée par ordinateur (GMAO) pour optimiser le suivi des équipements et la planification des interventions.</a:t>
            </a:r>
            <a:r>
              <a:rPr lang="en-US" sz="1800" dirty="0">
                <a:latin typeface="+mn-lt"/>
                <a:ea typeface="+mn-ea"/>
                <a:cs typeface="+mn-cs"/>
              </a:rPr>
              <a:t>.(</a:t>
            </a:r>
            <a:r>
              <a:rPr lang="en-US" sz="1800" b="1" dirty="0" err="1">
                <a:latin typeface="+mn-lt"/>
                <a:ea typeface="+mn-ea"/>
                <a:cs typeface="+mn-cs"/>
              </a:rPr>
              <a:t>projet</a:t>
            </a:r>
            <a:r>
              <a:rPr lang="en-US" sz="1800" b="1" dirty="0">
                <a:latin typeface="+mn-lt"/>
                <a:ea typeface="+mn-ea"/>
                <a:cs typeface="+mn-cs"/>
              </a:rPr>
              <a:t> </a:t>
            </a:r>
            <a:r>
              <a:rPr lang="en-US" sz="1800" b="1" dirty="0" err="1">
                <a:latin typeface="+mn-lt"/>
                <a:ea typeface="+mn-ea"/>
                <a:cs typeface="+mn-cs"/>
              </a:rPr>
              <a:t>en</a:t>
            </a:r>
            <a:r>
              <a:rPr lang="en-US" sz="1800" b="1" dirty="0">
                <a:latin typeface="+mn-lt"/>
                <a:ea typeface="+mn-ea"/>
                <a:cs typeface="+mn-cs"/>
              </a:rPr>
              <a:t> </a:t>
            </a:r>
            <a:r>
              <a:rPr lang="en-US" sz="1800" b="1" dirty="0" err="1">
                <a:latin typeface="+mn-lt"/>
                <a:ea typeface="+mn-ea"/>
                <a:cs typeface="+mn-cs"/>
              </a:rPr>
              <a:t>cours</a:t>
            </a:r>
            <a:r>
              <a:rPr lang="en-US" sz="1800" b="1" dirty="0">
                <a:latin typeface="+mn-lt"/>
                <a:ea typeface="+mn-ea"/>
                <a:cs typeface="+mn-cs"/>
              </a:rPr>
              <a:t> par PEA)</a:t>
            </a:r>
          </a:p>
          <a:p>
            <a:pPr>
              <a:lnSpc>
                <a:spcPct val="110000"/>
              </a:lnSpc>
              <a:spcAft>
                <a:spcPts val="600"/>
              </a:spcAft>
              <a:buClr>
                <a:schemeClr val="accent5"/>
              </a:buClr>
            </a:pPr>
            <a:r>
              <a:rPr lang="fr-FR" sz="1800" b="1" dirty="0"/>
              <a:t>Constitution d’un Stock de Pièces Critiques</a:t>
            </a:r>
            <a:r>
              <a:rPr lang="fr-FR" sz="1800" dirty="0"/>
              <a:t> :</a:t>
            </a:r>
          </a:p>
          <a:p>
            <a:pPr>
              <a:lnSpc>
                <a:spcPct val="110000"/>
              </a:lnSpc>
              <a:spcAft>
                <a:spcPts val="600"/>
              </a:spcAft>
              <a:buClr>
                <a:schemeClr val="accent5"/>
              </a:buClr>
            </a:pPr>
            <a:r>
              <a:rPr lang="fr-FR" sz="1800" dirty="0"/>
              <a:t>Mettre en place un stock de pièces détachées essentielles afin de réduire les délais de réparation et d’éviter les interruptions prolongées.</a:t>
            </a:r>
          </a:p>
          <a:p>
            <a:pPr>
              <a:lnSpc>
                <a:spcPct val="110000"/>
              </a:lnSpc>
              <a:spcAft>
                <a:spcPts val="600"/>
              </a:spcAft>
              <a:buClr>
                <a:schemeClr val="accent5"/>
              </a:buClr>
            </a:pPr>
            <a:r>
              <a:rPr lang="fr-FR" sz="1800" b="1" dirty="0"/>
              <a:t>Formation Continue et Spécialisée</a:t>
            </a:r>
            <a:r>
              <a:rPr lang="fr-FR" sz="1800" dirty="0"/>
              <a:t> :</a:t>
            </a:r>
          </a:p>
          <a:p>
            <a:pPr>
              <a:lnSpc>
                <a:spcPct val="110000"/>
              </a:lnSpc>
              <a:spcAft>
                <a:spcPts val="600"/>
              </a:spcAft>
              <a:buClr>
                <a:schemeClr val="accent5"/>
              </a:buClr>
            </a:pPr>
            <a:r>
              <a:rPr lang="fr-FR" sz="1800" dirty="0"/>
              <a:t>Développer un programme de formation continue, non seulement pour les compétences polyvalentes mais aussi pour des spécialisations techniques plus pointues, afin de rester à la pointe des technologies.</a:t>
            </a:r>
          </a:p>
          <a:p>
            <a:pPr>
              <a:lnSpc>
                <a:spcPct val="110000"/>
              </a:lnSpc>
              <a:spcAft>
                <a:spcPts val="600"/>
              </a:spcAft>
              <a:buClr>
                <a:schemeClr val="accent5"/>
              </a:buClr>
            </a:pPr>
            <a:endParaRPr lang="en-US" sz="1800" b="1" dirty="0">
              <a:latin typeface="+mn-lt"/>
              <a:ea typeface="+mn-ea"/>
              <a:cs typeface="+mn-cs"/>
            </a:endParaRPr>
          </a:p>
        </p:txBody>
      </p:sp>
      <p:grpSp>
        <p:nvGrpSpPr>
          <p:cNvPr id="5141" name="Bottom Right">
            <a:extLst>
              <a:ext uri="{FF2B5EF4-FFF2-40B4-BE49-F238E27FC236}">
                <a16:creationId xmlns:a16="http://schemas.microsoft.com/office/drawing/2014/main" id="{D5F93DA4-C79D-36AC-6FF2-1FB28D206D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5142" name="Freeform: Shape 5141">
              <a:extLst>
                <a:ext uri="{FF2B5EF4-FFF2-40B4-BE49-F238E27FC236}">
                  <a16:creationId xmlns:a16="http://schemas.microsoft.com/office/drawing/2014/main" id="{51F33B5E-B4D8-99EE-4170-135273185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143" name="Graphic 157">
              <a:extLst>
                <a:ext uri="{FF2B5EF4-FFF2-40B4-BE49-F238E27FC236}">
                  <a16:creationId xmlns:a16="http://schemas.microsoft.com/office/drawing/2014/main" id="{A5A687D9-ACE1-EB68-964E-ACFFDB17C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145" name="Freeform: Shape 5144">
                <a:extLst>
                  <a:ext uri="{FF2B5EF4-FFF2-40B4-BE49-F238E27FC236}">
                    <a16:creationId xmlns:a16="http://schemas.microsoft.com/office/drawing/2014/main" id="{879FAD1C-5341-2CCF-AD9A-B555C0C0E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146" name="Freeform: Shape 5145">
                <a:extLst>
                  <a:ext uri="{FF2B5EF4-FFF2-40B4-BE49-F238E27FC236}">
                    <a16:creationId xmlns:a16="http://schemas.microsoft.com/office/drawing/2014/main" id="{555A11C7-A564-6D22-6EE3-CDB176B57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147" name="Freeform: Shape 5146">
                <a:extLst>
                  <a:ext uri="{FF2B5EF4-FFF2-40B4-BE49-F238E27FC236}">
                    <a16:creationId xmlns:a16="http://schemas.microsoft.com/office/drawing/2014/main" id="{3791A3DB-9105-C877-C5BA-E4BEAD7DA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148" name="Freeform: Shape 5147">
                <a:extLst>
                  <a:ext uri="{FF2B5EF4-FFF2-40B4-BE49-F238E27FC236}">
                    <a16:creationId xmlns:a16="http://schemas.microsoft.com/office/drawing/2014/main" id="{1D8A1184-086D-D265-23E9-787DFA059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149" name="Freeform: Shape 5148">
                <a:extLst>
                  <a:ext uri="{FF2B5EF4-FFF2-40B4-BE49-F238E27FC236}">
                    <a16:creationId xmlns:a16="http://schemas.microsoft.com/office/drawing/2014/main" id="{6C010C1C-0C72-C688-5149-0C2AF0EF52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150" name="Freeform: Shape 5149">
                <a:extLst>
                  <a:ext uri="{FF2B5EF4-FFF2-40B4-BE49-F238E27FC236}">
                    <a16:creationId xmlns:a16="http://schemas.microsoft.com/office/drawing/2014/main" id="{93E3DF10-03A2-F5BE-CFD5-315F09AC3C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151" name="Freeform: Shape 5150">
                <a:extLst>
                  <a:ext uri="{FF2B5EF4-FFF2-40B4-BE49-F238E27FC236}">
                    <a16:creationId xmlns:a16="http://schemas.microsoft.com/office/drawing/2014/main" id="{30270894-CF8D-79F4-45F7-A99F955A10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144" name="Freeform: Shape 5143">
              <a:extLst>
                <a:ext uri="{FF2B5EF4-FFF2-40B4-BE49-F238E27FC236}">
                  <a16:creationId xmlns:a16="http://schemas.microsoft.com/office/drawing/2014/main" id="{B63B5DD5-F14B-987A-704E-E9DF4FF10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7" name="Titre 2">
            <a:extLst>
              <a:ext uri="{FF2B5EF4-FFF2-40B4-BE49-F238E27FC236}">
                <a16:creationId xmlns:a16="http://schemas.microsoft.com/office/drawing/2014/main" id="{300DEC15-8918-6647-5A47-7B421FF765E3}"/>
              </a:ext>
            </a:extLst>
          </p:cNvPr>
          <p:cNvSpPr txBox="1">
            <a:spLocks/>
          </p:cNvSpPr>
          <p:nvPr/>
        </p:nvSpPr>
        <p:spPr>
          <a:xfrm>
            <a:off x="448460" y="3188692"/>
            <a:ext cx="4987809" cy="1475558"/>
          </a:xfrm>
          <a:prstGeom prst="rect">
            <a:avLst/>
          </a:prstGeom>
        </p:spPr>
        <p:txBody>
          <a:bodyPr vert="horz" lIns="91440" tIns="45720" rIns="91440" bIns="45720" rtlCol="0" anchor="ctr">
            <a:normAutofit fontScale="97500"/>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endParaRPr lang="en-US" dirty="0"/>
          </a:p>
        </p:txBody>
      </p:sp>
      <p:pic>
        <p:nvPicPr>
          <p:cNvPr id="6146" name="Picture 2">
            <a:extLst>
              <a:ext uri="{FF2B5EF4-FFF2-40B4-BE49-F238E27FC236}">
                <a16:creationId xmlns:a16="http://schemas.microsoft.com/office/drawing/2014/main" id="{45FBA5A9-D0B2-963C-7B34-6508E702DD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5207" y="1715395"/>
            <a:ext cx="4834287" cy="4013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65150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nodePh="1">
                                  <p:stCondLst>
                                    <p:cond delay="250"/>
                                  </p:stCondLst>
                                  <p:endCondLst>
                                    <p:cond evt="begin" delay="0">
                                      <p:tn val="11"/>
                                    </p:cond>
                                  </p:endCondLst>
                                  <p:childTnLst>
                                    <p:set>
                                      <p:cBhvr>
                                        <p:cTn id="12" dur="1" fill="hold">
                                          <p:stCondLst>
                                            <p:cond delay="0"/>
                                          </p:stCondLst>
                                        </p:cTn>
                                        <p:tgtEl>
                                          <p:spTgt spid="27"/>
                                        </p:tgtEl>
                                        <p:attrNameLst>
                                          <p:attrName>style.visibility</p:attrName>
                                        </p:attrNameLst>
                                      </p:cBhvr>
                                      <p:to>
                                        <p:strVal val="visible"/>
                                      </p:to>
                                    </p:set>
                                    <p:animEffect transition="in" filter="fade">
                                      <p:cBhvr>
                                        <p:cTn id="13" dur="750"/>
                                        <p:tgtEl>
                                          <p:spTgt spid="27"/>
                                        </p:tgtEl>
                                      </p:cBhvr>
                                    </p:animEffect>
                                    <p:anim calcmode="lin" valueType="num">
                                      <p:cBhvr>
                                        <p:cTn id="14" dur="750" fill="hold"/>
                                        <p:tgtEl>
                                          <p:spTgt spid="27"/>
                                        </p:tgtEl>
                                        <p:attrNameLst>
                                          <p:attrName>ppt_x</p:attrName>
                                        </p:attrNameLst>
                                      </p:cBhvr>
                                      <p:tavLst>
                                        <p:tav tm="0">
                                          <p:val>
                                            <p:strVal val="#ppt_x"/>
                                          </p:val>
                                        </p:tav>
                                        <p:tav tm="100000">
                                          <p:val>
                                            <p:strVal val="#ppt_x"/>
                                          </p:val>
                                        </p:tav>
                                      </p:tavLst>
                                    </p:anim>
                                    <p:anim calcmode="lin" valueType="num">
                                      <p:cBhvr>
                                        <p:cTn id="15" dur="750" fill="hold"/>
                                        <p:tgtEl>
                                          <p:spTgt spid="2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25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750"/>
                                        <p:tgtEl>
                                          <p:spTgt spid="13"/>
                                        </p:tgtEl>
                                      </p:cBhvr>
                                    </p:animEffect>
                                    <p:anim calcmode="lin" valueType="num">
                                      <p:cBhvr>
                                        <p:cTn id="20" dur="750" fill="hold"/>
                                        <p:tgtEl>
                                          <p:spTgt spid="13"/>
                                        </p:tgtEl>
                                        <p:attrNameLst>
                                          <p:attrName>ppt_x</p:attrName>
                                        </p:attrNameLst>
                                      </p:cBhvr>
                                      <p:tavLst>
                                        <p:tav tm="0">
                                          <p:val>
                                            <p:strVal val="#ppt_x"/>
                                          </p:val>
                                        </p:tav>
                                        <p:tav tm="100000">
                                          <p:val>
                                            <p:strVal val="#ppt_x"/>
                                          </p:val>
                                        </p:tav>
                                      </p:tavLst>
                                    </p:anim>
                                    <p:anim calcmode="lin" valueType="num">
                                      <p:cBhvr>
                                        <p:cTn id="21" dur="75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27"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B25723A-EE1B-5998-2C50-4235752EEDD0}"/>
            </a:ext>
          </a:extLst>
        </p:cNvPr>
        <p:cNvGrpSpPr/>
        <p:nvPr/>
      </p:nvGrpSpPr>
      <p:grpSpPr>
        <a:xfrm>
          <a:off x="0" y="0"/>
          <a:ext cx="0" cy="0"/>
          <a:chOff x="0" y="0"/>
          <a:chExt cx="0" cy="0"/>
        </a:xfrm>
      </p:grpSpPr>
      <p:sp useBgFill="1">
        <p:nvSpPr>
          <p:cNvPr id="7341" name="Rectangle 734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342" name="Rectangle 734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343" name="Rectangle 7342">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Une image contenant texte, écriture manuscrite, doigt&#10;&#10;Description générée automatiquement">
            <a:extLst>
              <a:ext uri="{FF2B5EF4-FFF2-40B4-BE49-F238E27FC236}">
                <a16:creationId xmlns:a16="http://schemas.microsoft.com/office/drawing/2014/main" id="{B67861DF-5C52-3368-C352-54CD4996ACBA}"/>
              </a:ext>
            </a:extLst>
          </p:cNvPr>
          <p:cNvPicPr>
            <a:picLocks noChangeAspect="1" noChangeArrowheads="1"/>
          </p:cNvPicPr>
          <p:nvPr/>
        </p:nvPicPr>
        <p:blipFill rotWithShape="1">
          <a:blip r:embed="rId2">
            <a:alphaModFix amt="60000"/>
            <a:extLst>
              <a:ext uri="{28A0092B-C50C-407E-A947-70E740481C1C}">
                <a14:useLocalDpi xmlns:a14="http://schemas.microsoft.com/office/drawing/2010/main" val="0"/>
              </a:ext>
            </a:extLst>
          </a:blip>
          <a:srcRect l="5337" t="-221" r="-5089" b="221"/>
          <a:stretch/>
        </p:blipFill>
        <p:spPr bwMode="auto">
          <a:xfrm>
            <a:off x="-638977" y="10"/>
            <a:ext cx="13506678" cy="6856614"/>
          </a:xfrm>
          <a:prstGeom prst="rect">
            <a:avLst/>
          </a:prstGeom>
          <a:noFill/>
          <a:extLst>
            <a:ext uri="{909E8E84-426E-40DD-AFC4-6F175D3DCCD1}">
              <a14:hiddenFill xmlns:a14="http://schemas.microsoft.com/office/drawing/2010/main">
                <a:solidFill>
                  <a:srgbClr val="FFFFFF"/>
                </a:solidFill>
              </a14:hiddenFill>
            </a:ext>
          </a:extLst>
        </p:spPr>
      </p:pic>
      <p:grpSp>
        <p:nvGrpSpPr>
          <p:cNvPr id="7344"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7345" name="Freeform: Shape 7321">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7346" name="Freeform: Shape 7322">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7347" name="Freeform: Shape 7323">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7348" name="Freeform: Shape 7324">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7349" name="Freeform: Shape 7325">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7350" name="Freeform: Shape 7326">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7328" name="Freeform: Shape 7327">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dirty="0"/>
            </a:p>
          </p:txBody>
        </p:sp>
      </p:grpSp>
      <p:grpSp>
        <p:nvGrpSpPr>
          <p:cNvPr id="7351"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7331"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7352" name="Freeform: Shape 7332">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7353" name="Freeform: Shape 7333">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7354" name="Freeform: Shape 7334">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7355" name="Freeform: Shape 7335">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7356" name="Freeform: Shape 7336">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7357" name="Freeform: Shape 7337">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7358" name="Freeform: Shape 7338">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7359" name="Freeform: Shape 7331">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3" name="Titre 2">
            <a:extLst>
              <a:ext uri="{FF2B5EF4-FFF2-40B4-BE49-F238E27FC236}">
                <a16:creationId xmlns:a16="http://schemas.microsoft.com/office/drawing/2014/main" id="{5C9F4036-B5D1-A456-6847-91376A5A39C6}"/>
              </a:ext>
            </a:extLst>
          </p:cNvPr>
          <p:cNvSpPr txBox="1">
            <a:spLocks/>
          </p:cNvSpPr>
          <p:nvPr/>
        </p:nvSpPr>
        <p:spPr>
          <a:xfrm>
            <a:off x="1591239" y="2765293"/>
            <a:ext cx="9425628" cy="3650409"/>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pPr>
              <a:lnSpc>
                <a:spcPct val="110000"/>
              </a:lnSpc>
              <a:spcAft>
                <a:spcPts val="600"/>
              </a:spcAft>
              <a:buClr>
                <a:schemeClr val="accent5"/>
              </a:buClr>
            </a:pPr>
            <a:r>
              <a:rPr lang="en-US" sz="2000" dirty="0">
                <a:solidFill>
                  <a:srgbClr val="FFFFFF"/>
                </a:solidFill>
                <a:latin typeface="+mn-lt"/>
                <a:ea typeface="+mn-ea"/>
                <a:cs typeface="+mn-cs"/>
              </a:rPr>
              <a:t>le service des </a:t>
            </a:r>
            <a:r>
              <a:rPr lang="en-US" sz="2000" dirty="0" err="1">
                <a:solidFill>
                  <a:srgbClr val="FFFFFF"/>
                </a:solidFill>
                <a:latin typeface="+mn-lt"/>
                <a:ea typeface="+mn-ea"/>
                <a:cs typeface="+mn-cs"/>
              </a:rPr>
              <a:t>équipements</a:t>
            </a:r>
            <a:r>
              <a:rPr lang="en-US" sz="2000" dirty="0">
                <a:solidFill>
                  <a:srgbClr val="FFFFFF"/>
                </a:solidFill>
                <a:latin typeface="+mn-lt"/>
                <a:ea typeface="+mn-ea"/>
                <a:cs typeface="+mn-cs"/>
              </a:rPr>
              <a:t> </a:t>
            </a:r>
            <a:r>
              <a:rPr lang="en-US" sz="2000" dirty="0" err="1">
                <a:solidFill>
                  <a:srgbClr val="FFFFFF"/>
                </a:solidFill>
                <a:latin typeface="+mn-lt"/>
                <a:ea typeface="+mn-ea"/>
                <a:cs typeface="+mn-cs"/>
              </a:rPr>
              <a:t>d’aérogare</a:t>
            </a:r>
            <a:r>
              <a:rPr lang="en-US" sz="2000" dirty="0">
                <a:solidFill>
                  <a:srgbClr val="FFFFFF"/>
                </a:solidFill>
                <a:latin typeface="+mn-lt"/>
                <a:ea typeface="+mn-ea"/>
                <a:cs typeface="+mn-cs"/>
              </a:rPr>
              <a:t>, avec </a:t>
            </a:r>
            <a:r>
              <a:rPr lang="en-US" sz="2000" dirty="0" err="1">
                <a:solidFill>
                  <a:srgbClr val="FFFFFF"/>
                </a:solidFill>
                <a:latin typeface="+mn-lt"/>
                <a:ea typeface="+mn-ea"/>
                <a:cs typeface="+mn-cs"/>
              </a:rPr>
              <a:t>ses</a:t>
            </a:r>
            <a:r>
              <a:rPr lang="en-US" sz="2000" dirty="0">
                <a:solidFill>
                  <a:srgbClr val="FFFFFF"/>
                </a:solidFill>
                <a:latin typeface="+mn-lt"/>
                <a:ea typeface="+mn-ea"/>
                <a:cs typeface="+mn-cs"/>
              </a:rPr>
              <a:t> équipes </a:t>
            </a:r>
            <a:r>
              <a:rPr lang="en-US" sz="2000" dirty="0" err="1">
                <a:solidFill>
                  <a:srgbClr val="FFFFFF"/>
                </a:solidFill>
                <a:latin typeface="+mn-lt"/>
                <a:ea typeface="+mn-ea"/>
                <a:cs typeface="+mn-cs"/>
              </a:rPr>
              <a:t>polyvalentes</a:t>
            </a:r>
            <a:r>
              <a:rPr lang="en-US" sz="2000" dirty="0">
                <a:solidFill>
                  <a:srgbClr val="FFFFFF"/>
                </a:solidFill>
                <a:latin typeface="+mn-lt"/>
                <a:ea typeface="+mn-ea"/>
                <a:cs typeface="+mn-cs"/>
              </a:rPr>
              <a:t> de </a:t>
            </a:r>
            <a:r>
              <a:rPr lang="en-US" sz="2000" dirty="0" err="1">
                <a:solidFill>
                  <a:srgbClr val="FFFFFF"/>
                </a:solidFill>
                <a:latin typeface="+mn-lt"/>
                <a:ea typeface="+mn-ea"/>
                <a:cs typeface="+mn-cs"/>
              </a:rPr>
              <a:t>techniciens</a:t>
            </a:r>
            <a:r>
              <a:rPr lang="en-US" sz="2000" dirty="0">
                <a:solidFill>
                  <a:srgbClr val="FFFFFF"/>
                </a:solidFill>
                <a:latin typeface="+mn-lt"/>
                <a:ea typeface="+mn-ea"/>
                <a:cs typeface="+mn-cs"/>
              </a:rPr>
              <a:t> et </a:t>
            </a:r>
            <a:r>
              <a:rPr lang="en-US" sz="2000" dirty="0" err="1">
                <a:solidFill>
                  <a:srgbClr val="FFFFFF"/>
                </a:solidFill>
                <a:latin typeface="+mn-lt"/>
                <a:ea typeface="+mn-ea"/>
                <a:cs typeface="+mn-cs"/>
              </a:rPr>
              <a:t>d’électriciens</a:t>
            </a:r>
            <a:r>
              <a:rPr lang="en-US" sz="2000" dirty="0">
                <a:solidFill>
                  <a:srgbClr val="FFFFFF"/>
                </a:solidFill>
                <a:latin typeface="+mn-lt"/>
                <a:ea typeface="+mn-ea"/>
                <a:cs typeface="+mn-cs"/>
              </a:rPr>
              <a:t>, assure le bon </a:t>
            </a:r>
            <a:r>
              <a:rPr lang="en-US" sz="2000" dirty="0" err="1">
                <a:solidFill>
                  <a:srgbClr val="FFFFFF"/>
                </a:solidFill>
                <a:latin typeface="+mn-lt"/>
                <a:ea typeface="+mn-ea"/>
                <a:cs typeface="+mn-cs"/>
              </a:rPr>
              <a:t>fonctionnement</a:t>
            </a:r>
            <a:r>
              <a:rPr lang="en-US" sz="2000" dirty="0">
                <a:solidFill>
                  <a:srgbClr val="FFFFFF"/>
                </a:solidFill>
                <a:latin typeface="+mn-lt"/>
                <a:ea typeface="+mn-ea"/>
                <a:cs typeface="+mn-cs"/>
              </a:rPr>
              <a:t> et la </a:t>
            </a:r>
            <a:r>
              <a:rPr lang="en-US" sz="2000" dirty="0" err="1">
                <a:solidFill>
                  <a:srgbClr val="FFFFFF"/>
                </a:solidFill>
                <a:latin typeface="+mn-lt"/>
                <a:ea typeface="+mn-ea"/>
                <a:cs typeface="+mn-cs"/>
              </a:rPr>
              <a:t>sécurité</a:t>
            </a:r>
            <a:r>
              <a:rPr lang="en-US" sz="2000" dirty="0">
                <a:solidFill>
                  <a:srgbClr val="FFFFFF"/>
                </a:solidFill>
                <a:latin typeface="+mn-lt"/>
                <a:ea typeface="+mn-ea"/>
                <a:cs typeface="+mn-cs"/>
              </a:rPr>
              <a:t> des installations critiques. Bien que le service </a:t>
            </a:r>
            <a:r>
              <a:rPr lang="en-US" sz="2000" dirty="0" err="1">
                <a:solidFill>
                  <a:srgbClr val="FFFFFF"/>
                </a:solidFill>
                <a:latin typeface="+mn-lt"/>
                <a:ea typeface="+mn-ea"/>
                <a:cs typeface="+mn-cs"/>
              </a:rPr>
              <a:t>soit</a:t>
            </a:r>
            <a:r>
              <a:rPr lang="en-US" sz="2000" dirty="0">
                <a:solidFill>
                  <a:srgbClr val="FFFFFF"/>
                </a:solidFill>
                <a:latin typeface="+mn-lt"/>
                <a:ea typeface="+mn-ea"/>
                <a:cs typeface="+mn-cs"/>
              </a:rPr>
              <a:t> performant, des </a:t>
            </a:r>
            <a:r>
              <a:rPr lang="en-US" sz="2000" dirty="0" err="1">
                <a:solidFill>
                  <a:srgbClr val="FFFFFF"/>
                </a:solidFill>
                <a:latin typeface="+mn-lt"/>
                <a:ea typeface="+mn-ea"/>
                <a:cs typeface="+mn-cs"/>
              </a:rPr>
              <a:t>améliorations</a:t>
            </a:r>
            <a:r>
              <a:rPr lang="en-US" sz="2000" dirty="0">
                <a:solidFill>
                  <a:srgbClr val="FFFFFF"/>
                </a:solidFill>
                <a:latin typeface="+mn-lt"/>
                <a:ea typeface="+mn-ea"/>
                <a:cs typeface="+mn-cs"/>
              </a:rPr>
              <a:t> </a:t>
            </a:r>
            <a:r>
              <a:rPr lang="en-US" sz="2000" dirty="0" err="1">
                <a:solidFill>
                  <a:srgbClr val="FFFFFF"/>
                </a:solidFill>
                <a:latin typeface="+mn-lt"/>
                <a:ea typeface="+mn-ea"/>
                <a:cs typeface="+mn-cs"/>
              </a:rPr>
              <a:t>sont</a:t>
            </a:r>
            <a:r>
              <a:rPr lang="en-US" sz="2000" dirty="0">
                <a:solidFill>
                  <a:srgbClr val="FFFFFF"/>
                </a:solidFill>
                <a:latin typeface="+mn-lt"/>
                <a:ea typeface="+mn-ea"/>
                <a:cs typeface="+mn-cs"/>
              </a:rPr>
              <a:t> </a:t>
            </a:r>
            <a:r>
              <a:rPr lang="en-US" sz="2000" dirty="0" err="1">
                <a:solidFill>
                  <a:srgbClr val="FFFFFF"/>
                </a:solidFill>
                <a:latin typeface="+mn-lt"/>
                <a:ea typeface="+mn-ea"/>
                <a:cs typeface="+mn-cs"/>
              </a:rPr>
              <a:t>nécessaires</a:t>
            </a:r>
            <a:r>
              <a:rPr lang="en-US" sz="2000" dirty="0">
                <a:solidFill>
                  <a:srgbClr val="FFFFFF"/>
                </a:solidFill>
                <a:latin typeface="+mn-lt"/>
                <a:ea typeface="+mn-ea"/>
                <a:cs typeface="+mn-cs"/>
              </a:rPr>
              <a:t>, </a:t>
            </a:r>
            <a:r>
              <a:rPr lang="en-US" sz="2000" dirty="0" err="1">
                <a:solidFill>
                  <a:srgbClr val="FFFFFF"/>
                </a:solidFill>
                <a:latin typeface="+mn-lt"/>
                <a:ea typeface="+mn-ea"/>
                <a:cs typeface="+mn-cs"/>
              </a:rPr>
              <a:t>notamment</a:t>
            </a:r>
            <a:r>
              <a:rPr lang="en-US" sz="2000" dirty="0">
                <a:solidFill>
                  <a:srgbClr val="FFFFFF"/>
                </a:solidFill>
                <a:latin typeface="+mn-lt"/>
                <a:ea typeface="+mn-ea"/>
                <a:cs typeface="+mn-cs"/>
              </a:rPr>
              <a:t> </a:t>
            </a:r>
            <a:r>
              <a:rPr lang="en-US" sz="2000" dirty="0" err="1">
                <a:solidFill>
                  <a:srgbClr val="FFFFFF"/>
                </a:solidFill>
                <a:latin typeface="+mn-lt"/>
                <a:ea typeface="+mn-ea"/>
                <a:cs typeface="+mn-cs"/>
              </a:rPr>
              <a:t>en</a:t>
            </a:r>
            <a:r>
              <a:rPr lang="en-US" sz="2000" dirty="0">
                <a:solidFill>
                  <a:srgbClr val="FFFFFF"/>
                </a:solidFill>
                <a:latin typeface="+mn-lt"/>
                <a:ea typeface="+mn-ea"/>
                <a:cs typeface="+mn-cs"/>
              </a:rPr>
              <a:t> </a:t>
            </a:r>
            <a:r>
              <a:rPr lang="en-US" sz="2000" dirty="0" err="1">
                <a:solidFill>
                  <a:srgbClr val="FFFFFF"/>
                </a:solidFill>
                <a:latin typeface="+mn-lt"/>
                <a:ea typeface="+mn-ea"/>
                <a:cs typeface="+mn-cs"/>
              </a:rPr>
              <a:t>termes</a:t>
            </a:r>
            <a:r>
              <a:rPr lang="en-US" sz="2000" dirty="0">
                <a:solidFill>
                  <a:srgbClr val="FFFFFF"/>
                </a:solidFill>
                <a:latin typeface="+mn-lt"/>
                <a:ea typeface="+mn-ea"/>
                <a:cs typeface="+mn-cs"/>
              </a:rPr>
              <a:t> de </a:t>
            </a:r>
            <a:r>
              <a:rPr lang="en-US" sz="2000" dirty="0" err="1">
                <a:solidFill>
                  <a:srgbClr val="FFFFFF"/>
                </a:solidFill>
                <a:latin typeface="+mn-lt"/>
                <a:ea typeface="+mn-ea"/>
                <a:cs typeface="+mn-cs"/>
              </a:rPr>
              <a:t>renforcement</a:t>
            </a:r>
            <a:r>
              <a:rPr lang="en-US" sz="2000" dirty="0">
                <a:solidFill>
                  <a:srgbClr val="FFFFFF"/>
                </a:solidFill>
                <a:latin typeface="+mn-lt"/>
                <a:ea typeface="+mn-ea"/>
                <a:cs typeface="+mn-cs"/>
              </a:rPr>
              <a:t> des </a:t>
            </a:r>
            <a:r>
              <a:rPr lang="en-US" sz="2000" dirty="0" err="1">
                <a:solidFill>
                  <a:srgbClr val="FFFFFF"/>
                </a:solidFill>
                <a:latin typeface="+mn-lt"/>
                <a:ea typeface="+mn-ea"/>
                <a:cs typeface="+mn-cs"/>
              </a:rPr>
              <a:t>effectifs</a:t>
            </a:r>
            <a:r>
              <a:rPr lang="en-US" sz="2000" dirty="0">
                <a:solidFill>
                  <a:srgbClr val="FFFFFF"/>
                </a:solidFill>
                <a:latin typeface="+mn-lt"/>
                <a:ea typeface="+mn-ea"/>
                <a:cs typeface="+mn-cs"/>
              </a:rPr>
              <a:t>, de gestion des </a:t>
            </a:r>
            <a:r>
              <a:rPr lang="en-US" sz="2000" dirty="0" err="1">
                <a:solidFill>
                  <a:srgbClr val="FFFFFF"/>
                </a:solidFill>
                <a:latin typeface="+mn-lt"/>
                <a:ea typeface="+mn-ea"/>
                <a:cs typeface="+mn-cs"/>
              </a:rPr>
              <a:t>ressources</a:t>
            </a:r>
            <a:r>
              <a:rPr lang="en-US" sz="2000" dirty="0">
                <a:solidFill>
                  <a:srgbClr val="FFFFFF"/>
                </a:solidFill>
                <a:latin typeface="+mn-lt"/>
                <a:ea typeface="+mn-ea"/>
                <a:cs typeface="+mn-cs"/>
              </a:rPr>
              <a:t> et de </a:t>
            </a:r>
            <a:r>
              <a:rPr lang="en-US" sz="2000" dirty="0" err="1">
                <a:solidFill>
                  <a:srgbClr val="FFFFFF"/>
                </a:solidFill>
                <a:latin typeface="+mn-lt"/>
                <a:ea typeface="+mn-ea"/>
                <a:cs typeface="+mn-cs"/>
              </a:rPr>
              <a:t>modernisation</a:t>
            </a:r>
            <a:r>
              <a:rPr lang="en-US" sz="2000" dirty="0">
                <a:solidFill>
                  <a:srgbClr val="FFFFFF"/>
                </a:solidFill>
                <a:latin typeface="+mn-lt"/>
                <a:ea typeface="+mn-ea"/>
                <a:cs typeface="+mn-cs"/>
              </a:rPr>
              <a:t> des </a:t>
            </a:r>
            <a:r>
              <a:rPr lang="en-US" sz="2000" dirty="0" err="1">
                <a:solidFill>
                  <a:srgbClr val="FFFFFF"/>
                </a:solidFill>
                <a:latin typeface="+mn-lt"/>
                <a:ea typeface="+mn-ea"/>
                <a:cs typeface="+mn-cs"/>
              </a:rPr>
              <a:t>équipements</a:t>
            </a:r>
            <a:r>
              <a:rPr lang="en-US" sz="2000" dirty="0">
                <a:solidFill>
                  <a:srgbClr val="FFFFFF"/>
                </a:solidFill>
                <a:latin typeface="+mn-lt"/>
                <a:ea typeface="+mn-ea"/>
                <a:cs typeface="+mn-cs"/>
              </a:rPr>
              <a:t>. En </a:t>
            </a:r>
            <a:r>
              <a:rPr lang="en-US" sz="2000" dirty="0" err="1">
                <a:solidFill>
                  <a:srgbClr val="FFFFFF"/>
                </a:solidFill>
                <a:latin typeface="+mn-lt"/>
                <a:ea typeface="+mn-ea"/>
                <a:cs typeface="+mn-cs"/>
              </a:rPr>
              <a:t>mettant</a:t>
            </a:r>
            <a:r>
              <a:rPr lang="en-US" sz="2000" dirty="0">
                <a:solidFill>
                  <a:srgbClr val="FFFFFF"/>
                </a:solidFill>
                <a:latin typeface="+mn-lt"/>
                <a:ea typeface="+mn-ea"/>
                <a:cs typeface="+mn-cs"/>
              </a:rPr>
              <a:t> </a:t>
            </a:r>
            <a:r>
              <a:rPr lang="en-US" sz="2000" dirty="0" err="1">
                <a:solidFill>
                  <a:srgbClr val="FFFFFF"/>
                </a:solidFill>
                <a:latin typeface="+mn-lt"/>
                <a:ea typeface="+mn-ea"/>
                <a:cs typeface="+mn-cs"/>
              </a:rPr>
              <a:t>en</a:t>
            </a:r>
            <a:r>
              <a:rPr lang="en-US" sz="2000" dirty="0">
                <a:solidFill>
                  <a:srgbClr val="FFFFFF"/>
                </a:solidFill>
                <a:latin typeface="+mn-lt"/>
                <a:ea typeface="+mn-ea"/>
                <a:cs typeface="+mn-cs"/>
              </a:rPr>
              <a:t> place des solutions </a:t>
            </a:r>
            <a:r>
              <a:rPr lang="en-US" sz="2000" dirty="0" err="1">
                <a:solidFill>
                  <a:srgbClr val="FFFFFF"/>
                </a:solidFill>
                <a:latin typeface="+mn-lt"/>
                <a:ea typeface="+mn-ea"/>
                <a:cs typeface="+mn-cs"/>
              </a:rPr>
              <a:t>telles</a:t>
            </a:r>
            <a:r>
              <a:rPr lang="en-US" sz="2000" dirty="0">
                <a:solidFill>
                  <a:srgbClr val="FFFFFF"/>
                </a:solidFill>
                <a:latin typeface="+mn-lt"/>
                <a:ea typeface="+mn-ea"/>
                <a:cs typeface="+mn-cs"/>
              </a:rPr>
              <a:t> que </a:t>
            </a:r>
            <a:r>
              <a:rPr lang="en-US" sz="2000" dirty="0" err="1">
                <a:solidFill>
                  <a:srgbClr val="FFFFFF"/>
                </a:solidFill>
                <a:latin typeface="+mn-lt"/>
                <a:ea typeface="+mn-ea"/>
                <a:cs typeface="+mn-cs"/>
              </a:rPr>
              <a:t>l’augmentation</a:t>
            </a:r>
            <a:r>
              <a:rPr lang="en-US" sz="2000" dirty="0">
                <a:solidFill>
                  <a:srgbClr val="FFFFFF"/>
                </a:solidFill>
                <a:latin typeface="+mn-lt"/>
                <a:ea typeface="+mn-ea"/>
                <a:cs typeface="+mn-cs"/>
              </a:rPr>
              <a:t> du personnel </a:t>
            </a:r>
            <a:r>
              <a:rPr lang="en-US" sz="2000" dirty="0" err="1">
                <a:solidFill>
                  <a:srgbClr val="FFFFFF"/>
                </a:solidFill>
                <a:latin typeface="+mn-lt"/>
                <a:ea typeface="+mn-ea"/>
                <a:cs typeface="+mn-cs"/>
              </a:rPr>
              <a:t>spécialisé</a:t>
            </a:r>
            <a:r>
              <a:rPr lang="en-US" sz="2000" dirty="0">
                <a:solidFill>
                  <a:srgbClr val="FFFFFF"/>
                </a:solidFill>
                <a:latin typeface="+mn-lt"/>
                <a:ea typeface="+mn-ea"/>
                <a:cs typeface="+mn-cs"/>
              </a:rPr>
              <a:t> et </a:t>
            </a:r>
            <a:r>
              <a:rPr lang="en-US" sz="2000" dirty="0" err="1">
                <a:solidFill>
                  <a:srgbClr val="FFFFFF"/>
                </a:solidFill>
                <a:latin typeface="+mn-lt"/>
                <a:ea typeface="+mn-ea"/>
                <a:cs typeface="+mn-cs"/>
              </a:rPr>
              <a:t>l’optimisation</a:t>
            </a:r>
            <a:r>
              <a:rPr lang="en-US" sz="2000" dirty="0">
                <a:solidFill>
                  <a:srgbClr val="FFFFFF"/>
                </a:solidFill>
                <a:latin typeface="+mn-lt"/>
                <a:ea typeface="+mn-ea"/>
                <a:cs typeface="+mn-cs"/>
              </a:rPr>
              <a:t> de la gestion des </a:t>
            </a:r>
            <a:r>
              <a:rPr lang="en-US" sz="2000" dirty="0" err="1">
                <a:solidFill>
                  <a:srgbClr val="FFFFFF"/>
                </a:solidFill>
                <a:latin typeface="+mn-lt"/>
                <a:ea typeface="+mn-ea"/>
                <a:cs typeface="+mn-cs"/>
              </a:rPr>
              <a:t>pièces</a:t>
            </a:r>
            <a:r>
              <a:rPr lang="en-US" sz="2000" dirty="0">
                <a:solidFill>
                  <a:srgbClr val="FFFFFF"/>
                </a:solidFill>
                <a:latin typeface="+mn-lt"/>
                <a:ea typeface="+mn-ea"/>
                <a:cs typeface="+mn-cs"/>
              </a:rPr>
              <a:t> </a:t>
            </a:r>
            <a:r>
              <a:rPr lang="en-US" sz="2000" dirty="0" err="1">
                <a:solidFill>
                  <a:srgbClr val="FFFFFF"/>
                </a:solidFill>
                <a:latin typeface="+mn-lt"/>
                <a:ea typeface="+mn-ea"/>
                <a:cs typeface="+mn-cs"/>
              </a:rPr>
              <a:t>détachées</a:t>
            </a:r>
            <a:r>
              <a:rPr lang="en-US" sz="2000" dirty="0">
                <a:solidFill>
                  <a:srgbClr val="FFFFFF"/>
                </a:solidFill>
                <a:latin typeface="+mn-lt"/>
                <a:ea typeface="+mn-ea"/>
                <a:cs typeface="+mn-cs"/>
              </a:rPr>
              <a:t>, le service </a:t>
            </a:r>
            <a:r>
              <a:rPr lang="en-US" sz="2000" dirty="0" err="1">
                <a:solidFill>
                  <a:srgbClr val="FFFFFF"/>
                </a:solidFill>
                <a:latin typeface="+mn-lt"/>
                <a:ea typeface="+mn-ea"/>
                <a:cs typeface="+mn-cs"/>
              </a:rPr>
              <a:t>pourra</a:t>
            </a:r>
            <a:r>
              <a:rPr lang="en-US" sz="2000" dirty="0">
                <a:solidFill>
                  <a:srgbClr val="FFFFFF"/>
                </a:solidFill>
                <a:latin typeface="+mn-lt"/>
                <a:ea typeface="+mn-ea"/>
                <a:cs typeface="+mn-cs"/>
              </a:rPr>
              <a:t> </a:t>
            </a:r>
            <a:r>
              <a:rPr lang="en-US" sz="2000" dirty="0" err="1">
                <a:solidFill>
                  <a:srgbClr val="FFFFFF"/>
                </a:solidFill>
                <a:latin typeface="+mn-lt"/>
                <a:ea typeface="+mn-ea"/>
                <a:cs typeface="+mn-cs"/>
              </a:rPr>
              <a:t>mieux</a:t>
            </a:r>
            <a:r>
              <a:rPr lang="en-US" sz="2000" dirty="0">
                <a:solidFill>
                  <a:srgbClr val="FFFFFF"/>
                </a:solidFill>
                <a:latin typeface="+mn-lt"/>
                <a:ea typeface="+mn-ea"/>
                <a:cs typeface="+mn-cs"/>
              </a:rPr>
              <a:t> </a:t>
            </a:r>
            <a:r>
              <a:rPr lang="en-US" sz="2000" dirty="0" err="1">
                <a:solidFill>
                  <a:srgbClr val="FFFFFF"/>
                </a:solidFill>
                <a:latin typeface="+mn-lt"/>
                <a:ea typeface="+mn-ea"/>
                <a:cs typeface="+mn-cs"/>
              </a:rPr>
              <a:t>répondre</a:t>
            </a:r>
            <a:r>
              <a:rPr lang="en-US" sz="2000" dirty="0">
                <a:solidFill>
                  <a:srgbClr val="FFFFFF"/>
                </a:solidFill>
                <a:latin typeface="+mn-lt"/>
                <a:ea typeface="+mn-ea"/>
                <a:cs typeface="+mn-cs"/>
              </a:rPr>
              <a:t> aux </a:t>
            </a:r>
            <a:r>
              <a:rPr lang="en-US" sz="2000" dirty="0" err="1">
                <a:solidFill>
                  <a:srgbClr val="FFFFFF"/>
                </a:solidFill>
                <a:latin typeface="+mn-lt"/>
                <a:ea typeface="+mn-ea"/>
                <a:cs typeface="+mn-cs"/>
              </a:rPr>
              <a:t>défis</a:t>
            </a:r>
            <a:r>
              <a:rPr lang="en-US" sz="2000" dirty="0">
                <a:solidFill>
                  <a:srgbClr val="FFFFFF"/>
                </a:solidFill>
                <a:latin typeface="+mn-lt"/>
                <a:ea typeface="+mn-ea"/>
                <a:cs typeface="+mn-cs"/>
              </a:rPr>
              <a:t> </a:t>
            </a:r>
            <a:r>
              <a:rPr lang="en-US" sz="2000" dirty="0" err="1">
                <a:solidFill>
                  <a:srgbClr val="FFFFFF"/>
                </a:solidFill>
                <a:latin typeface="+mn-lt"/>
                <a:ea typeface="+mn-ea"/>
                <a:cs typeface="+mn-cs"/>
              </a:rPr>
              <a:t>futurs</a:t>
            </a:r>
            <a:r>
              <a:rPr lang="en-US" sz="2000" dirty="0">
                <a:solidFill>
                  <a:srgbClr val="FFFFFF"/>
                </a:solidFill>
                <a:latin typeface="+mn-lt"/>
                <a:ea typeface="+mn-ea"/>
                <a:cs typeface="+mn-cs"/>
              </a:rPr>
              <a:t> et </a:t>
            </a:r>
            <a:r>
              <a:rPr lang="en-US" sz="2000" dirty="0" err="1">
                <a:solidFill>
                  <a:srgbClr val="FFFFFF"/>
                </a:solidFill>
                <a:latin typeface="+mn-lt"/>
                <a:ea typeface="+mn-ea"/>
                <a:cs typeface="+mn-cs"/>
              </a:rPr>
              <a:t>maintenir</a:t>
            </a:r>
            <a:r>
              <a:rPr lang="en-US" sz="2000" dirty="0">
                <a:solidFill>
                  <a:srgbClr val="FFFFFF"/>
                </a:solidFill>
                <a:latin typeface="+mn-lt"/>
                <a:ea typeface="+mn-ea"/>
                <a:cs typeface="+mn-cs"/>
              </a:rPr>
              <a:t> </a:t>
            </a:r>
            <a:r>
              <a:rPr lang="en-US" sz="2000" dirty="0" err="1">
                <a:solidFill>
                  <a:srgbClr val="FFFFFF"/>
                </a:solidFill>
                <a:latin typeface="+mn-lt"/>
                <a:ea typeface="+mn-ea"/>
                <a:cs typeface="+mn-cs"/>
              </a:rPr>
              <a:t>une</a:t>
            </a:r>
            <a:r>
              <a:rPr lang="en-US" sz="2000" dirty="0">
                <a:solidFill>
                  <a:srgbClr val="FFFFFF"/>
                </a:solidFill>
                <a:latin typeface="+mn-lt"/>
                <a:ea typeface="+mn-ea"/>
                <a:cs typeface="+mn-cs"/>
              </a:rPr>
              <a:t> performance </a:t>
            </a:r>
            <a:r>
              <a:rPr lang="en-US" sz="2000" dirty="0" err="1">
                <a:solidFill>
                  <a:srgbClr val="FFFFFF"/>
                </a:solidFill>
                <a:latin typeface="+mn-lt"/>
                <a:ea typeface="+mn-ea"/>
                <a:cs typeface="+mn-cs"/>
              </a:rPr>
              <a:t>optimale</a:t>
            </a:r>
            <a:r>
              <a:rPr lang="en-US" sz="1800" dirty="0">
                <a:solidFill>
                  <a:srgbClr val="FFFFFF"/>
                </a:solidFill>
                <a:latin typeface="+mn-lt"/>
                <a:ea typeface="+mn-ea"/>
                <a:cs typeface="+mn-cs"/>
              </a:rPr>
              <a:t>.</a:t>
            </a:r>
            <a:endParaRPr lang="en-US" sz="1800" b="1" dirty="0">
              <a:solidFill>
                <a:srgbClr val="FFFFFF"/>
              </a:solidFill>
              <a:latin typeface="+mn-lt"/>
              <a:ea typeface="+mn-ea"/>
              <a:cs typeface="+mn-cs"/>
            </a:endParaRPr>
          </a:p>
        </p:txBody>
      </p:sp>
      <p:sp>
        <p:nvSpPr>
          <p:cNvPr id="27" name="Titre 2">
            <a:extLst>
              <a:ext uri="{FF2B5EF4-FFF2-40B4-BE49-F238E27FC236}">
                <a16:creationId xmlns:a16="http://schemas.microsoft.com/office/drawing/2014/main" id="{8B0B5A58-58C2-A725-963B-C09F66227570}"/>
              </a:ext>
            </a:extLst>
          </p:cNvPr>
          <p:cNvSpPr txBox="1">
            <a:spLocks/>
          </p:cNvSpPr>
          <p:nvPr/>
        </p:nvSpPr>
        <p:spPr>
          <a:xfrm>
            <a:off x="448460" y="3188692"/>
            <a:ext cx="4987809" cy="1475558"/>
          </a:xfrm>
          <a:prstGeom prst="rect">
            <a:avLst/>
          </a:prstGeom>
        </p:spPr>
        <p:txBody>
          <a:bodyPr vert="horz" lIns="91440" tIns="45720" rIns="91440" bIns="45720" rtlCol="0" anchor="ctr">
            <a:normAutofit fontScale="97500"/>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endParaRPr lang="en-US" dirty="0"/>
          </a:p>
        </p:txBody>
      </p:sp>
    </p:spTree>
    <p:extLst>
      <p:ext uri="{BB962C8B-B14F-4D97-AF65-F5344CB8AC3E}">
        <p14:creationId xmlns:p14="http://schemas.microsoft.com/office/powerpoint/2010/main" val="42344835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nodePh="1">
                                  <p:stCondLst>
                                    <p:cond delay="250"/>
                                  </p:stCondLst>
                                  <p:endCondLst>
                                    <p:cond evt="begin" delay="0">
                                      <p:tn val="5"/>
                                    </p:cond>
                                  </p:endCondLst>
                                  <p:childTnLst>
                                    <p:set>
                                      <p:cBhvr>
                                        <p:cTn id="6" dur="1" fill="hold">
                                          <p:stCondLst>
                                            <p:cond delay="0"/>
                                          </p:stCondLst>
                                        </p:cTn>
                                        <p:tgtEl>
                                          <p:spTgt spid="27"/>
                                        </p:tgtEl>
                                        <p:attrNameLst>
                                          <p:attrName>style.visibility</p:attrName>
                                        </p:attrNameLst>
                                      </p:cBhvr>
                                      <p:to>
                                        <p:strVal val="visible"/>
                                      </p:to>
                                    </p:set>
                                    <p:animEffect transition="in" filter="fade">
                                      <p:cBhvr>
                                        <p:cTn id="7" dur="750"/>
                                        <p:tgtEl>
                                          <p:spTgt spid="27"/>
                                        </p:tgtEl>
                                      </p:cBhvr>
                                    </p:animEffect>
                                    <p:anim calcmode="lin" valueType="num">
                                      <p:cBhvr>
                                        <p:cTn id="8" dur="750" fill="hold"/>
                                        <p:tgtEl>
                                          <p:spTgt spid="27"/>
                                        </p:tgtEl>
                                        <p:attrNameLst>
                                          <p:attrName>ppt_x</p:attrName>
                                        </p:attrNameLst>
                                      </p:cBhvr>
                                      <p:tavLst>
                                        <p:tav tm="0">
                                          <p:val>
                                            <p:strVal val="#ppt_x"/>
                                          </p:val>
                                        </p:tav>
                                        <p:tav tm="100000">
                                          <p:val>
                                            <p:strVal val="#ppt_x"/>
                                          </p:val>
                                        </p:tav>
                                      </p:tavLst>
                                    </p:anim>
                                    <p:anim calcmode="lin" valueType="num">
                                      <p:cBhvr>
                                        <p:cTn id="9" dur="750" fill="hold"/>
                                        <p:tgtEl>
                                          <p:spTgt spid="2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25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750"/>
                                        <p:tgtEl>
                                          <p:spTgt spid="13"/>
                                        </p:tgtEl>
                                      </p:cBhvr>
                                    </p:animEffect>
                                    <p:anim calcmode="lin" valueType="num">
                                      <p:cBhvr>
                                        <p:cTn id="14" dur="750" fill="hold"/>
                                        <p:tgtEl>
                                          <p:spTgt spid="13"/>
                                        </p:tgtEl>
                                        <p:attrNameLst>
                                          <p:attrName>ppt_x</p:attrName>
                                        </p:attrNameLst>
                                      </p:cBhvr>
                                      <p:tavLst>
                                        <p:tav tm="0">
                                          <p:val>
                                            <p:strVal val="#ppt_x"/>
                                          </p:val>
                                        </p:tav>
                                        <p:tav tm="100000">
                                          <p:val>
                                            <p:strVal val="#ppt_x"/>
                                          </p:val>
                                        </p:tav>
                                      </p:tavLst>
                                    </p:anim>
                                    <p:anim calcmode="lin" valueType="num">
                                      <p:cBhvr>
                                        <p:cTn id="15" dur="75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4" name="Rectangle 273">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76" name="Freeform: Shape 275">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278" name="Freeform: Shape 277">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280" name="Freeform: Shape 279">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82"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283" name="Freeform: Shape 282">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84" name="Freeform: Shape 283">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85" name="Freeform: Shape 284">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86" name="Freeform: Shape 285">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87" name="Freeform: Shape 286">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88" name="Freeform: Shape 287">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89" name="Freeform: Shape 288">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91"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92" name="Freeform: Shape 291">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3" name="Freeform: Shape 292">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4" name="Freeform: Shape 293">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5" name="Freeform: Shape 294">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6" name="Freeform: Shape 295">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7" name="Freeform: Shape 296">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8" name="Freeform: Shape 297">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00" name="Rectangle 29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2" name="Rectangle 30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4" name="Rectangle 303">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descr="Une image contenant propriété, Biens immobiliers, sol, bâtiment&#10;&#10;Description générée automatiquement">
            <a:extLst>
              <a:ext uri="{FF2B5EF4-FFF2-40B4-BE49-F238E27FC236}">
                <a16:creationId xmlns:a16="http://schemas.microsoft.com/office/drawing/2014/main" id="{AA2C6211-54C1-D48A-7851-0833F8986A5D}"/>
              </a:ext>
            </a:extLst>
          </p:cNvPr>
          <p:cNvPicPr>
            <a:picLocks noChangeAspect="1"/>
          </p:cNvPicPr>
          <p:nvPr/>
        </p:nvPicPr>
        <p:blipFill>
          <a:blip r:embed="rId3">
            <a:alphaModFix amt="60000"/>
            <a:extLst>
              <a:ext uri="{28A0092B-C50C-407E-A947-70E740481C1C}">
                <a14:useLocalDpi xmlns:a14="http://schemas.microsoft.com/office/drawing/2010/main" val="0"/>
              </a:ext>
            </a:extLst>
          </a:blip>
          <a:srcRect t="12913" r="-1" b="12082"/>
          <a:stretch/>
        </p:blipFill>
        <p:spPr>
          <a:xfrm>
            <a:off x="20" y="10"/>
            <a:ext cx="12188932" cy="6856614"/>
          </a:xfrm>
          <a:prstGeom prst="rect">
            <a:avLst/>
          </a:prstGeom>
        </p:spPr>
      </p:pic>
      <p:grpSp>
        <p:nvGrpSpPr>
          <p:cNvPr id="306"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307" name="Freeform: Shape 306">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308" name="Freeform: Shape 307">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309" name="Freeform: Shape 308">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310" name="Freeform: Shape 309">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311" name="Freeform: Shape 310">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312" name="Freeform: Shape 311">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313" name="Freeform: Shape 312">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dirty="0"/>
            </a:p>
          </p:txBody>
        </p:sp>
      </p:grpSp>
      <p:sp>
        <p:nvSpPr>
          <p:cNvPr id="2" name="Titre 1">
            <a:extLst>
              <a:ext uri="{FF2B5EF4-FFF2-40B4-BE49-F238E27FC236}">
                <a16:creationId xmlns:a16="http://schemas.microsoft.com/office/drawing/2014/main" id="{F6EF391D-A833-557A-C963-9399E924E649}"/>
              </a:ext>
            </a:extLst>
          </p:cNvPr>
          <p:cNvSpPr>
            <a:spLocks noGrp="1"/>
          </p:cNvSpPr>
          <p:nvPr>
            <p:ph type="ctrTitle"/>
          </p:nvPr>
        </p:nvSpPr>
        <p:spPr>
          <a:xfrm>
            <a:off x="1198181" y="726066"/>
            <a:ext cx="4795282" cy="5018227"/>
          </a:xfrm>
        </p:spPr>
        <p:txBody>
          <a:bodyPr vert="horz" lIns="91440" tIns="45720" rIns="91440" bIns="45720" rtlCol="0" anchor="ctr">
            <a:normAutofit/>
          </a:bodyPr>
          <a:lstStyle/>
          <a:p>
            <a:pPr algn="l"/>
            <a:r>
              <a:rPr lang="en-US" sz="3700" kern="1200" dirty="0">
                <a:solidFill>
                  <a:srgbClr val="FFFFFF"/>
                </a:solidFill>
                <a:latin typeface="+mj-lt"/>
                <a:ea typeface="+mj-ea"/>
                <a:cs typeface="+mj-cs"/>
              </a:rPr>
              <a:t>Mission et </a:t>
            </a:r>
            <a:r>
              <a:rPr lang="en-US" sz="3700" kern="1200" dirty="0" err="1">
                <a:solidFill>
                  <a:srgbClr val="FFFFFF"/>
                </a:solidFill>
                <a:latin typeface="+mj-lt"/>
                <a:ea typeface="+mj-ea"/>
                <a:cs typeface="+mj-cs"/>
              </a:rPr>
              <a:t>équipements</a:t>
            </a:r>
            <a:r>
              <a:rPr lang="en-US" sz="3700" kern="1200" dirty="0">
                <a:solidFill>
                  <a:srgbClr val="FFFFFF"/>
                </a:solidFill>
                <a:latin typeface="+mj-lt"/>
                <a:ea typeface="+mj-ea"/>
                <a:cs typeface="+mj-cs"/>
              </a:rPr>
              <a:t> assurer par les </a:t>
            </a:r>
            <a:r>
              <a:rPr lang="en-US" sz="3700" kern="1200" dirty="0" err="1">
                <a:solidFill>
                  <a:srgbClr val="FFFFFF"/>
                </a:solidFill>
                <a:latin typeface="+mj-lt"/>
                <a:ea typeface="+mj-ea"/>
                <a:cs typeface="+mj-cs"/>
              </a:rPr>
              <a:t>électromécaniciens</a:t>
            </a:r>
            <a:r>
              <a:rPr lang="en-US" sz="3700" kern="1200" dirty="0">
                <a:solidFill>
                  <a:srgbClr val="FFFFFF"/>
                </a:solidFill>
                <a:latin typeface="+mj-lt"/>
                <a:ea typeface="+mj-ea"/>
                <a:cs typeface="+mj-cs"/>
              </a:rPr>
              <a:t> </a:t>
            </a:r>
            <a:br>
              <a:rPr lang="en-US" sz="3700" kern="1200" dirty="0">
                <a:solidFill>
                  <a:srgbClr val="FFFFFF"/>
                </a:solidFill>
                <a:latin typeface="+mj-lt"/>
                <a:ea typeface="+mj-ea"/>
                <a:cs typeface="+mj-cs"/>
              </a:rPr>
            </a:br>
            <a:endParaRPr lang="en-US" sz="3700" kern="1200" dirty="0">
              <a:solidFill>
                <a:srgbClr val="FFFFFF"/>
              </a:solidFill>
              <a:latin typeface="+mj-lt"/>
              <a:ea typeface="+mj-ea"/>
              <a:cs typeface="+mj-cs"/>
            </a:endParaRPr>
          </a:p>
        </p:txBody>
      </p:sp>
      <p:grpSp>
        <p:nvGrpSpPr>
          <p:cNvPr id="315"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316"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18" name="Freeform: Shape 317">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319" name="Freeform: Shape 318">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320" name="Freeform: Shape 319">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21" name="Freeform: Shape 320">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22" name="Freeform: Shape 321">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23" name="Freeform: Shape 322">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324" name="Freeform: Shape 323">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317" name="Freeform: Shape 316">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Titre 1">
            <a:extLst>
              <a:ext uri="{FF2B5EF4-FFF2-40B4-BE49-F238E27FC236}">
                <a16:creationId xmlns:a16="http://schemas.microsoft.com/office/drawing/2014/main" id="{DC97357B-FE90-18D2-0680-EBDC2AA1DE32}"/>
              </a:ext>
            </a:extLst>
          </p:cNvPr>
          <p:cNvSpPr txBox="1">
            <a:spLocks/>
          </p:cNvSpPr>
          <p:nvPr/>
        </p:nvSpPr>
        <p:spPr>
          <a:xfrm>
            <a:off x="6195372" y="435934"/>
            <a:ext cx="5738842" cy="6241691"/>
          </a:xfrm>
          <a:prstGeom prst="rect">
            <a:avLst/>
          </a:prstGeom>
        </p:spPr>
        <p:txBody>
          <a:bodyPr vert="horz" lIns="91440" tIns="45720" rIns="91440" bIns="45720" rtlCol="0" anchor="ctr">
            <a:normAutofit fontScale="92500"/>
          </a:bodyPr>
          <a:lstStyle>
            <a:lvl1pPr algn="ctr" defTabSz="914400" rtl="0" eaLnBrk="1" latinLnBrk="0" hangingPunct="1">
              <a:lnSpc>
                <a:spcPct val="100000"/>
              </a:lnSpc>
              <a:spcBef>
                <a:spcPct val="0"/>
              </a:spcBef>
              <a:buNone/>
              <a:defRPr sz="6000" kern="1200">
                <a:solidFill>
                  <a:schemeClr val="tx2"/>
                </a:solidFill>
                <a:latin typeface="+mj-lt"/>
                <a:ea typeface="+mj-ea"/>
                <a:cs typeface="+mj-cs"/>
              </a:defRPr>
            </a:lvl1pPr>
          </a:lstStyle>
          <a:p>
            <a:pPr marL="342900" indent="-228600" algn="l">
              <a:lnSpc>
                <a:spcPct val="150000"/>
              </a:lnSpc>
              <a:spcAft>
                <a:spcPts val="600"/>
              </a:spcAft>
              <a:buClr>
                <a:schemeClr val="accent5"/>
              </a:buClr>
              <a:buFont typeface="Avenir Next LT Pro" panose="020B0504020202020204" pitchFamily="34" charset="0"/>
              <a:buChar char="+"/>
            </a:pPr>
            <a:r>
              <a:rPr lang="en-US" sz="1800" b="1" u="sng" dirty="0" err="1">
                <a:solidFill>
                  <a:srgbClr val="FFFFFF"/>
                </a:solidFill>
                <a:latin typeface="+mn-lt"/>
                <a:ea typeface="+mn-ea"/>
                <a:cs typeface="+mn-cs"/>
              </a:rPr>
              <a:t>Sûreté</a:t>
            </a:r>
            <a:r>
              <a:rPr lang="en-US" sz="1800" b="1" u="sng" dirty="0">
                <a:solidFill>
                  <a:srgbClr val="FFFFFF"/>
                </a:solidFill>
                <a:latin typeface="+mn-lt"/>
                <a:ea typeface="+mn-ea"/>
                <a:cs typeface="+mn-cs"/>
              </a:rPr>
              <a:t> </a:t>
            </a:r>
            <a:r>
              <a:rPr lang="en-US" sz="1800" u="sng" dirty="0">
                <a:solidFill>
                  <a:srgbClr val="FFFFFF"/>
                </a:solidFill>
                <a:latin typeface="+mn-lt"/>
                <a:ea typeface="+mn-ea"/>
                <a:cs typeface="+mn-cs"/>
              </a:rPr>
              <a:t>:</a:t>
            </a:r>
          </a:p>
          <a:p>
            <a:pPr algn="l">
              <a:lnSpc>
                <a:spcPct val="150000"/>
              </a:lnSpc>
              <a:spcAft>
                <a:spcPts val="600"/>
              </a:spcAft>
              <a:buClr>
                <a:schemeClr val="accent5"/>
              </a:buClr>
            </a:pPr>
            <a:r>
              <a:rPr lang="en-US" sz="1800" dirty="0">
                <a:solidFill>
                  <a:srgbClr val="FFFFFF"/>
                </a:solidFill>
                <a:latin typeface="+mn-lt"/>
                <a:ea typeface="+mn-ea"/>
                <a:cs typeface="+mn-cs"/>
              </a:rPr>
              <a:t>Tests </a:t>
            </a:r>
            <a:r>
              <a:rPr lang="en-US" sz="1800" dirty="0" err="1">
                <a:solidFill>
                  <a:srgbClr val="FFFFFF"/>
                </a:solidFill>
                <a:latin typeface="+mn-lt"/>
                <a:ea typeface="+mn-ea"/>
                <a:cs typeface="+mn-cs"/>
              </a:rPr>
              <a:t>quotidiens</a:t>
            </a:r>
            <a:r>
              <a:rPr lang="en-US" sz="1800" dirty="0">
                <a:solidFill>
                  <a:srgbClr val="FFFFFF"/>
                </a:solidFill>
                <a:latin typeface="+mn-lt"/>
                <a:ea typeface="+mn-ea"/>
                <a:cs typeface="+mn-cs"/>
              </a:rPr>
              <a:t> et maintenance </a:t>
            </a:r>
            <a:r>
              <a:rPr lang="en-US" sz="1800" dirty="0" err="1">
                <a:solidFill>
                  <a:srgbClr val="FFFFFF"/>
                </a:solidFill>
                <a:latin typeface="+mn-lt"/>
                <a:ea typeface="+mn-ea"/>
                <a:cs typeface="+mn-cs"/>
              </a:rPr>
              <a:t>préventive</a:t>
            </a:r>
            <a:r>
              <a:rPr lang="en-US" sz="1800" dirty="0">
                <a:solidFill>
                  <a:srgbClr val="FFFFFF"/>
                </a:solidFill>
                <a:latin typeface="+mn-lt"/>
                <a:ea typeface="+mn-ea"/>
                <a:cs typeface="+mn-cs"/>
              </a:rPr>
              <a:t> des (</a:t>
            </a:r>
            <a:r>
              <a:rPr lang="en-US" sz="1800" dirty="0" err="1">
                <a:solidFill>
                  <a:srgbClr val="FFFFFF"/>
                </a:solidFill>
                <a:latin typeface="+mn-lt"/>
                <a:ea typeface="+mn-ea"/>
                <a:cs typeface="+mn-cs"/>
              </a:rPr>
              <a:t>Rx,portiques,ETD</a:t>
            </a:r>
            <a:r>
              <a:rPr lang="en-US" sz="1800" dirty="0">
                <a:solidFill>
                  <a:srgbClr val="FFFFFF"/>
                </a:solidFill>
                <a:latin typeface="+mn-lt"/>
                <a:ea typeface="+mn-ea"/>
                <a:cs typeface="+mn-cs"/>
              </a:rPr>
              <a:t> et LEDS).</a:t>
            </a:r>
          </a:p>
          <a:p>
            <a:pPr marL="342900" indent="-228600" algn="l">
              <a:lnSpc>
                <a:spcPct val="150000"/>
              </a:lnSpc>
              <a:spcAft>
                <a:spcPts val="600"/>
              </a:spcAft>
              <a:buClr>
                <a:schemeClr val="accent5"/>
              </a:buClr>
              <a:buFont typeface="Avenir Next LT Pro" panose="020B0504020202020204" pitchFamily="34" charset="0"/>
              <a:buChar char="+"/>
            </a:pPr>
            <a:r>
              <a:rPr lang="en-US" sz="1800" b="1" u="sng" dirty="0" err="1">
                <a:solidFill>
                  <a:srgbClr val="FFFFFF"/>
                </a:solidFill>
                <a:latin typeface="+mn-lt"/>
                <a:ea typeface="+mn-ea"/>
                <a:cs typeface="+mn-cs"/>
              </a:rPr>
              <a:t>Électromécanique</a:t>
            </a:r>
            <a:r>
              <a:rPr lang="en-US" sz="1800" b="1" u="sng" dirty="0">
                <a:solidFill>
                  <a:srgbClr val="FFFFFF"/>
                </a:solidFill>
                <a:latin typeface="+mn-lt"/>
                <a:ea typeface="+mn-ea"/>
                <a:cs typeface="+mn-cs"/>
              </a:rPr>
              <a:t> </a:t>
            </a:r>
            <a:r>
              <a:rPr lang="en-US" sz="1800" dirty="0">
                <a:solidFill>
                  <a:srgbClr val="FFFFFF"/>
                </a:solidFill>
                <a:latin typeface="+mn-lt"/>
                <a:ea typeface="+mn-ea"/>
                <a:cs typeface="+mn-cs"/>
              </a:rPr>
              <a:t>:</a:t>
            </a:r>
          </a:p>
          <a:p>
            <a:pPr algn="l">
              <a:lnSpc>
                <a:spcPct val="150000"/>
              </a:lnSpc>
              <a:spcAft>
                <a:spcPts val="600"/>
              </a:spcAft>
              <a:buClr>
                <a:schemeClr val="accent5"/>
              </a:buClr>
            </a:pPr>
            <a:r>
              <a:rPr lang="en-US" sz="1800" dirty="0" err="1">
                <a:solidFill>
                  <a:srgbClr val="FFFFFF"/>
                </a:solidFill>
                <a:latin typeface="+mn-lt"/>
                <a:ea typeface="+mn-ea"/>
                <a:cs typeface="+mn-cs"/>
              </a:rPr>
              <a:t>Réparation</a:t>
            </a:r>
            <a:r>
              <a:rPr lang="en-US" sz="1800" dirty="0">
                <a:solidFill>
                  <a:srgbClr val="FFFFFF"/>
                </a:solidFill>
                <a:latin typeface="+mn-lt"/>
                <a:ea typeface="+mn-ea"/>
                <a:cs typeface="+mn-cs"/>
              </a:rPr>
              <a:t> et diagnostic des </a:t>
            </a:r>
            <a:r>
              <a:rPr lang="en-US" sz="1800" dirty="0" err="1">
                <a:solidFill>
                  <a:srgbClr val="FFFFFF"/>
                </a:solidFill>
                <a:latin typeface="+mn-lt"/>
                <a:ea typeface="+mn-ea"/>
                <a:cs typeface="+mn-cs"/>
              </a:rPr>
              <a:t>pannes</a:t>
            </a:r>
            <a:r>
              <a:rPr lang="en-US" sz="1800" dirty="0">
                <a:solidFill>
                  <a:srgbClr val="FFFFFF"/>
                </a:solidFill>
                <a:latin typeface="+mn-lt"/>
                <a:ea typeface="+mn-ea"/>
                <a:cs typeface="+mn-cs"/>
              </a:rPr>
              <a:t> du </a:t>
            </a:r>
            <a:r>
              <a:rPr lang="en-US" sz="1800" dirty="0" err="1">
                <a:solidFill>
                  <a:srgbClr val="FFFFFF"/>
                </a:solidFill>
                <a:latin typeface="+mn-lt"/>
                <a:ea typeface="+mn-ea"/>
                <a:cs typeface="+mn-cs"/>
              </a:rPr>
              <a:t>STB,Portes</a:t>
            </a:r>
            <a:r>
              <a:rPr lang="en-US" sz="1800" dirty="0">
                <a:solidFill>
                  <a:srgbClr val="FFFFFF"/>
                </a:solidFill>
                <a:latin typeface="+mn-lt"/>
                <a:ea typeface="+mn-ea"/>
                <a:cs typeface="+mn-cs"/>
              </a:rPr>
              <a:t> </a:t>
            </a:r>
            <a:r>
              <a:rPr lang="en-US" sz="1800" dirty="0" err="1">
                <a:solidFill>
                  <a:srgbClr val="FFFFFF"/>
                </a:solidFill>
                <a:latin typeface="+mn-lt"/>
                <a:ea typeface="+mn-ea"/>
                <a:cs typeface="+mn-cs"/>
              </a:rPr>
              <a:t>Automatique</a:t>
            </a:r>
            <a:r>
              <a:rPr lang="en-US" sz="1800" dirty="0">
                <a:solidFill>
                  <a:srgbClr val="FFFFFF"/>
                </a:solidFill>
                <a:latin typeface="+mn-lt"/>
                <a:ea typeface="+mn-ea"/>
                <a:cs typeface="+mn-cs"/>
              </a:rPr>
              <a:t>. </a:t>
            </a:r>
          </a:p>
          <a:p>
            <a:pPr marL="342900" indent="-228600" algn="l">
              <a:lnSpc>
                <a:spcPct val="150000"/>
              </a:lnSpc>
              <a:spcAft>
                <a:spcPts val="600"/>
              </a:spcAft>
              <a:buClr>
                <a:schemeClr val="accent5"/>
              </a:buClr>
              <a:buFont typeface="Avenir Next LT Pro" panose="020B0504020202020204" pitchFamily="34" charset="0"/>
              <a:buChar char="+"/>
            </a:pPr>
            <a:r>
              <a:rPr lang="en-US" sz="1800" b="1" u="sng" dirty="0" err="1">
                <a:solidFill>
                  <a:srgbClr val="FFFFFF"/>
                </a:solidFill>
                <a:latin typeface="+mn-lt"/>
                <a:ea typeface="+mn-ea"/>
                <a:cs typeface="+mn-cs"/>
              </a:rPr>
              <a:t>Electronique</a:t>
            </a:r>
            <a:r>
              <a:rPr lang="en-US" sz="1800" b="1" dirty="0">
                <a:solidFill>
                  <a:srgbClr val="FFFFFF"/>
                </a:solidFill>
                <a:latin typeface="+mn-lt"/>
                <a:ea typeface="+mn-ea"/>
                <a:cs typeface="+mn-cs"/>
              </a:rPr>
              <a:t>:</a:t>
            </a:r>
          </a:p>
          <a:p>
            <a:pPr algn="l">
              <a:lnSpc>
                <a:spcPct val="150000"/>
              </a:lnSpc>
              <a:spcAft>
                <a:spcPts val="600"/>
              </a:spcAft>
              <a:buClr>
                <a:schemeClr val="accent5"/>
              </a:buClr>
            </a:pPr>
            <a:r>
              <a:rPr lang="en-US" sz="1800" dirty="0">
                <a:solidFill>
                  <a:srgbClr val="FFFFFF"/>
                </a:solidFill>
                <a:latin typeface="+mn-lt"/>
                <a:ea typeface="+mn-ea"/>
                <a:cs typeface="+mn-cs"/>
              </a:rPr>
              <a:t>Maintenance de </a:t>
            </a:r>
            <a:r>
              <a:rPr lang="en-US" sz="1800" dirty="0" err="1">
                <a:solidFill>
                  <a:srgbClr val="FFFFFF"/>
                </a:solidFill>
                <a:latin typeface="+mn-lt"/>
                <a:ea typeface="+mn-ea"/>
                <a:cs typeface="+mn-cs"/>
              </a:rPr>
              <a:t>système</a:t>
            </a:r>
            <a:r>
              <a:rPr lang="en-US" sz="1800" dirty="0">
                <a:solidFill>
                  <a:srgbClr val="FFFFFF"/>
                </a:solidFill>
                <a:latin typeface="+mn-lt"/>
                <a:ea typeface="+mn-ea"/>
                <a:cs typeface="+mn-cs"/>
              </a:rPr>
              <a:t> de detection </a:t>
            </a:r>
            <a:r>
              <a:rPr lang="en-US" sz="1800" dirty="0" err="1">
                <a:solidFill>
                  <a:srgbClr val="FFFFFF"/>
                </a:solidFill>
                <a:latin typeface="+mn-lt"/>
                <a:ea typeface="+mn-ea"/>
                <a:cs typeface="+mn-cs"/>
              </a:rPr>
              <a:t>d’incendie</a:t>
            </a:r>
            <a:r>
              <a:rPr lang="en-US" sz="1800" dirty="0">
                <a:solidFill>
                  <a:srgbClr val="FFFFFF"/>
                </a:solidFill>
                <a:latin typeface="+mn-lt"/>
                <a:ea typeface="+mn-ea"/>
                <a:cs typeface="+mn-cs"/>
              </a:rPr>
              <a:t> et </a:t>
            </a:r>
            <a:r>
              <a:rPr lang="en-US" sz="1800" dirty="0" err="1">
                <a:solidFill>
                  <a:srgbClr val="FFFFFF"/>
                </a:solidFill>
                <a:latin typeface="+mn-lt"/>
                <a:ea typeface="+mn-ea"/>
                <a:cs typeface="+mn-cs"/>
              </a:rPr>
              <a:t>système</a:t>
            </a:r>
            <a:r>
              <a:rPr lang="en-US" sz="1800" dirty="0">
                <a:solidFill>
                  <a:srgbClr val="FFFFFF"/>
                </a:solidFill>
                <a:latin typeface="+mn-lt"/>
                <a:ea typeface="+mn-ea"/>
                <a:cs typeface="+mn-cs"/>
              </a:rPr>
              <a:t> de </a:t>
            </a:r>
            <a:r>
              <a:rPr lang="en-US" sz="1800" dirty="0" err="1">
                <a:solidFill>
                  <a:srgbClr val="FFFFFF"/>
                </a:solidFill>
                <a:latin typeface="+mn-lt"/>
                <a:ea typeface="+mn-ea"/>
                <a:cs typeface="+mn-cs"/>
              </a:rPr>
              <a:t>sonorisation</a:t>
            </a:r>
            <a:endParaRPr lang="en-US" sz="1800" dirty="0">
              <a:solidFill>
                <a:srgbClr val="FFFFFF"/>
              </a:solidFill>
              <a:latin typeface="+mn-lt"/>
              <a:ea typeface="+mn-ea"/>
              <a:cs typeface="+mn-cs"/>
            </a:endParaRPr>
          </a:p>
          <a:p>
            <a:pPr marL="342900" indent="-228600" algn="l">
              <a:lnSpc>
                <a:spcPct val="150000"/>
              </a:lnSpc>
              <a:spcAft>
                <a:spcPts val="600"/>
              </a:spcAft>
              <a:buClr>
                <a:schemeClr val="accent5"/>
              </a:buClr>
              <a:buFont typeface="Avenir Next LT Pro" panose="020B0504020202020204" pitchFamily="34" charset="0"/>
              <a:buChar char="+"/>
            </a:pPr>
            <a:r>
              <a:rPr lang="en-US" sz="1800" b="1" u="sng" dirty="0" err="1">
                <a:solidFill>
                  <a:srgbClr val="FFFFFF"/>
                </a:solidFill>
                <a:latin typeface="+mn-lt"/>
                <a:ea typeface="+mn-ea"/>
                <a:cs typeface="+mn-cs"/>
              </a:rPr>
              <a:t>Electrothermie</a:t>
            </a:r>
            <a:r>
              <a:rPr lang="en-US" sz="1800" b="1" dirty="0">
                <a:solidFill>
                  <a:srgbClr val="FFFFFF"/>
                </a:solidFill>
                <a:latin typeface="+mn-lt"/>
                <a:ea typeface="+mn-ea"/>
                <a:cs typeface="+mn-cs"/>
              </a:rPr>
              <a:t>:</a:t>
            </a:r>
          </a:p>
          <a:p>
            <a:pPr algn="l">
              <a:lnSpc>
                <a:spcPct val="150000"/>
              </a:lnSpc>
              <a:spcAft>
                <a:spcPts val="600"/>
              </a:spcAft>
              <a:buClr>
                <a:schemeClr val="accent5"/>
              </a:buClr>
            </a:pPr>
            <a:r>
              <a:rPr lang="en-US" sz="1800" dirty="0">
                <a:solidFill>
                  <a:srgbClr val="FFFFFF"/>
                </a:solidFill>
                <a:latin typeface="+mn-lt"/>
                <a:ea typeface="+mn-ea"/>
                <a:cs typeface="+mn-cs"/>
              </a:rPr>
              <a:t>Maintenance des (split </a:t>
            </a:r>
            <a:r>
              <a:rPr lang="en-US" sz="1800" dirty="0" err="1">
                <a:solidFill>
                  <a:srgbClr val="FFFFFF"/>
                </a:solidFill>
                <a:latin typeface="+mn-lt"/>
                <a:ea typeface="+mn-ea"/>
                <a:cs typeface="+mn-cs"/>
              </a:rPr>
              <a:t>système,GEG.PAC</a:t>
            </a:r>
            <a:r>
              <a:rPr lang="en-US" sz="1800" dirty="0">
                <a:solidFill>
                  <a:srgbClr val="FFFFFF"/>
                </a:solidFill>
                <a:latin typeface="+mn-lt"/>
                <a:ea typeface="+mn-ea"/>
                <a:cs typeface="+mn-cs"/>
              </a:rPr>
              <a:t>…)</a:t>
            </a:r>
            <a:endParaRPr lang="en-US" sz="1800" u="sng" dirty="0">
              <a:solidFill>
                <a:srgbClr val="FFFFFF"/>
              </a:solidFill>
              <a:latin typeface="+mn-lt"/>
              <a:ea typeface="+mn-ea"/>
              <a:cs typeface="+mn-cs"/>
            </a:endParaRPr>
          </a:p>
          <a:p>
            <a:pPr marL="342900" indent="-228600" algn="l">
              <a:lnSpc>
                <a:spcPct val="150000"/>
              </a:lnSpc>
              <a:spcAft>
                <a:spcPts val="600"/>
              </a:spcAft>
              <a:buClr>
                <a:schemeClr val="accent5"/>
              </a:buClr>
              <a:buFont typeface="Avenir Next LT Pro" panose="020B0504020202020204" pitchFamily="34" charset="0"/>
              <a:buChar char="+"/>
            </a:pPr>
            <a:r>
              <a:rPr lang="en-US" sz="1800" b="1" u="sng" dirty="0">
                <a:solidFill>
                  <a:srgbClr val="FFFFFF"/>
                </a:solidFill>
                <a:latin typeface="+mn-lt"/>
                <a:ea typeface="+mn-ea"/>
                <a:cs typeface="+mn-cs"/>
              </a:rPr>
              <a:t>Informatique </a:t>
            </a:r>
            <a:r>
              <a:rPr lang="en-US" sz="1800" b="1" dirty="0">
                <a:solidFill>
                  <a:srgbClr val="FFFFFF"/>
                </a:solidFill>
                <a:latin typeface="+mn-lt"/>
                <a:ea typeface="+mn-ea"/>
                <a:cs typeface="+mn-cs"/>
              </a:rPr>
              <a:t>:</a:t>
            </a:r>
          </a:p>
          <a:p>
            <a:pPr algn="l">
              <a:lnSpc>
                <a:spcPct val="150000"/>
              </a:lnSpc>
              <a:spcAft>
                <a:spcPts val="600"/>
              </a:spcAft>
              <a:buClr>
                <a:schemeClr val="accent5"/>
              </a:buClr>
            </a:pPr>
            <a:r>
              <a:rPr lang="en-US" sz="1800" dirty="0">
                <a:solidFill>
                  <a:srgbClr val="FFFFFF"/>
                </a:solidFill>
                <a:latin typeface="+mn-lt"/>
                <a:ea typeface="+mn-ea"/>
                <a:cs typeface="+mn-cs"/>
              </a:rPr>
              <a:t>Intervention sur le </a:t>
            </a:r>
            <a:r>
              <a:rPr lang="en-US" sz="1800" dirty="0" err="1">
                <a:solidFill>
                  <a:srgbClr val="FFFFFF"/>
                </a:solidFill>
                <a:latin typeface="+mn-lt"/>
                <a:ea typeface="+mn-ea"/>
                <a:cs typeface="+mn-cs"/>
              </a:rPr>
              <a:t>système</a:t>
            </a:r>
            <a:r>
              <a:rPr lang="en-US" sz="1800" dirty="0">
                <a:solidFill>
                  <a:srgbClr val="FFFFFF"/>
                </a:solidFill>
                <a:latin typeface="+mn-lt"/>
                <a:ea typeface="+mn-ea"/>
                <a:cs typeface="+mn-cs"/>
              </a:rPr>
              <a:t> de </a:t>
            </a:r>
            <a:r>
              <a:rPr lang="en-US" sz="1800" dirty="0" err="1">
                <a:solidFill>
                  <a:srgbClr val="FFFFFF"/>
                </a:solidFill>
                <a:latin typeface="+mn-lt"/>
                <a:ea typeface="+mn-ea"/>
                <a:cs typeface="+mn-cs"/>
              </a:rPr>
              <a:t>téléafichage,réseaux</a:t>
            </a:r>
            <a:r>
              <a:rPr lang="en-US" sz="1800" dirty="0">
                <a:solidFill>
                  <a:srgbClr val="FFFFFF"/>
                </a:solidFill>
                <a:latin typeface="+mn-lt"/>
                <a:ea typeface="+mn-ea"/>
                <a:cs typeface="+mn-cs"/>
              </a:rPr>
              <a:t> </a:t>
            </a:r>
            <a:r>
              <a:rPr lang="en-US" sz="1800" dirty="0" err="1">
                <a:solidFill>
                  <a:srgbClr val="FFFFFF"/>
                </a:solidFill>
                <a:latin typeface="+mn-lt"/>
                <a:ea typeface="+mn-ea"/>
                <a:cs typeface="+mn-cs"/>
              </a:rPr>
              <a:t>lan</a:t>
            </a:r>
            <a:r>
              <a:rPr lang="en-US" sz="1800" dirty="0">
                <a:solidFill>
                  <a:srgbClr val="FFFFFF"/>
                </a:solidFill>
                <a:latin typeface="+mn-lt"/>
                <a:ea typeface="+mn-ea"/>
                <a:cs typeface="+mn-cs"/>
              </a:rPr>
              <a:t>…</a:t>
            </a:r>
            <a:br>
              <a:rPr lang="en-US" sz="1800" dirty="0">
                <a:solidFill>
                  <a:srgbClr val="FFFFFF"/>
                </a:solidFill>
                <a:latin typeface="+mn-lt"/>
                <a:ea typeface="+mn-ea"/>
                <a:cs typeface="+mn-cs"/>
              </a:rPr>
            </a:br>
            <a:endParaRPr lang="en-US" sz="1800" dirty="0">
              <a:solidFill>
                <a:srgbClr val="FFFFFF"/>
              </a:solidFill>
              <a:latin typeface="+mn-lt"/>
              <a:ea typeface="+mn-ea"/>
              <a:cs typeface="+mn-cs"/>
            </a:endParaRPr>
          </a:p>
        </p:txBody>
      </p:sp>
    </p:spTree>
    <p:extLst>
      <p:ext uri="{BB962C8B-B14F-4D97-AF65-F5344CB8AC3E}">
        <p14:creationId xmlns:p14="http://schemas.microsoft.com/office/powerpoint/2010/main" val="2937943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3"/>
                                        </p:tgtEl>
                                        <p:attrNameLst>
                                          <p:attrName>style.visibility</p:attrName>
                                        </p:attrNameLst>
                                      </p:cBhvr>
                                      <p:to>
                                        <p:strVal val="visible"/>
                                      </p:to>
                                    </p:set>
                                    <p:animEffect transition="in" filter="fade">
                                      <p:cBhvr>
                                        <p:cTn id="10"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09" name="Rectangle 1408">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11" name="Freeform: Shape 1410">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413" name="Freeform: Shape 1412">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415" name="Freeform: Shape 1414">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417"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418" name="Freeform: Shape 1417">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19" name="Freeform: Shape 1418">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20" name="Freeform: Shape 1419">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421" name="Freeform: Shape 1420">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22" name="Freeform: Shape 1421">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423" name="Freeform: Shape 1422">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424" name="Freeform: Shape 1423">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426"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1427" name="Freeform: Shape 1426">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28" name="Freeform: Shape 1427">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29" name="Freeform: Shape 1428">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30" name="Freeform: Shape 1429">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31" name="Freeform: Shape 1430">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32" name="Freeform: Shape 1431">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33" name="Freeform: Shape 1432">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1435" name="Rectangle 1434">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37" name="Rectangle 1436">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026" name="Picture 2">
            <a:extLst>
              <a:ext uri="{FF2B5EF4-FFF2-40B4-BE49-F238E27FC236}">
                <a16:creationId xmlns:a16="http://schemas.microsoft.com/office/drawing/2014/main" id="{0A5A0330-4BF9-88B7-6ACC-9E0C0A2E2FB9}"/>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t="9634" r="-1" b="-1"/>
          <a:stretch/>
        </p:blipFill>
        <p:spPr bwMode="auto">
          <a:xfrm>
            <a:off x="18825" y="-15555"/>
            <a:ext cx="12188932" cy="6856614"/>
          </a:xfrm>
          <a:prstGeom prst="rect">
            <a:avLst/>
          </a:prstGeom>
          <a:noFill/>
          <a:extLst>
            <a:ext uri="{909E8E84-426E-40DD-AFC4-6F175D3DCCD1}">
              <a14:hiddenFill xmlns:a14="http://schemas.microsoft.com/office/drawing/2010/main">
                <a:solidFill>
                  <a:srgbClr val="FFFFFF"/>
                </a:solidFill>
              </a14:hiddenFill>
            </a:ext>
          </a:extLst>
        </p:spPr>
      </p:pic>
      <p:sp>
        <p:nvSpPr>
          <p:cNvPr id="1439" name="Rectangle 1438">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0"/>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re 7">
            <a:extLst>
              <a:ext uri="{FF2B5EF4-FFF2-40B4-BE49-F238E27FC236}">
                <a16:creationId xmlns:a16="http://schemas.microsoft.com/office/drawing/2014/main" id="{32D27B98-4EBA-DA1F-29F9-DAD590F6315D}"/>
              </a:ext>
            </a:extLst>
          </p:cNvPr>
          <p:cNvSpPr>
            <a:spLocks noGrp="1"/>
          </p:cNvSpPr>
          <p:nvPr>
            <p:ph type="title"/>
          </p:nvPr>
        </p:nvSpPr>
        <p:spPr>
          <a:xfrm>
            <a:off x="22130" y="30061"/>
            <a:ext cx="5989316" cy="991838"/>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Scanner Rayon X</a:t>
            </a:r>
          </a:p>
        </p:txBody>
      </p:sp>
      <p:grpSp>
        <p:nvGrpSpPr>
          <p:cNvPr id="1441"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442" name="Freeform: Shape 1441">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1443" name="Freeform: Shape 1442">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1444" name="Freeform: Shape 1443">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1445" name="Freeform: Shape 1444">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1446" name="Freeform: Shape 1445">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1447" name="Freeform: Shape 1446">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1448" name="Freeform: Shape 1447">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1450"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451"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453" name="Freeform: Shape 1452">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1454" name="Freeform: Shape 1453">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1455" name="Freeform: Shape 1454">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1456" name="Freeform: Shape 1455">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1457" name="Freeform: Shape 1456">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1458" name="Freeform: Shape 1457">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1459" name="Freeform: Shape 1458">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1452" name="Freeform: Shape 1451">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aphicFrame>
        <p:nvGraphicFramePr>
          <p:cNvPr id="45" name="Tableau 44">
            <a:extLst>
              <a:ext uri="{FF2B5EF4-FFF2-40B4-BE49-F238E27FC236}">
                <a16:creationId xmlns:a16="http://schemas.microsoft.com/office/drawing/2014/main" id="{A781A3DC-4ACE-E128-7E18-71E09D4C0555}"/>
              </a:ext>
            </a:extLst>
          </p:cNvPr>
          <p:cNvGraphicFramePr>
            <a:graphicFrameLocks noGrp="1"/>
          </p:cNvGraphicFramePr>
          <p:nvPr>
            <p:extLst>
              <p:ext uri="{D42A27DB-BD31-4B8C-83A1-F6EECF244321}">
                <p14:modId xmlns:p14="http://schemas.microsoft.com/office/powerpoint/2010/main" val="1856369886"/>
              </p:ext>
            </p:extLst>
          </p:nvPr>
        </p:nvGraphicFramePr>
        <p:xfrm>
          <a:off x="871690" y="1470828"/>
          <a:ext cx="10128220" cy="4747152"/>
        </p:xfrm>
        <a:graphic>
          <a:graphicData uri="http://schemas.openxmlformats.org/drawingml/2006/table">
            <a:tbl>
              <a:tblPr firstRow="1" bandRow="1">
                <a:tableStyleId>{69012ECD-51FC-41F1-AA8D-1B2483CD663E}</a:tableStyleId>
              </a:tblPr>
              <a:tblGrid>
                <a:gridCol w="2025644">
                  <a:extLst>
                    <a:ext uri="{9D8B030D-6E8A-4147-A177-3AD203B41FA5}">
                      <a16:colId xmlns:a16="http://schemas.microsoft.com/office/drawing/2014/main" val="151746523"/>
                    </a:ext>
                  </a:extLst>
                </a:gridCol>
                <a:gridCol w="2025644">
                  <a:extLst>
                    <a:ext uri="{9D8B030D-6E8A-4147-A177-3AD203B41FA5}">
                      <a16:colId xmlns:a16="http://schemas.microsoft.com/office/drawing/2014/main" val="3702539938"/>
                    </a:ext>
                  </a:extLst>
                </a:gridCol>
                <a:gridCol w="2025644">
                  <a:extLst>
                    <a:ext uri="{9D8B030D-6E8A-4147-A177-3AD203B41FA5}">
                      <a16:colId xmlns:a16="http://schemas.microsoft.com/office/drawing/2014/main" val="563574979"/>
                    </a:ext>
                  </a:extLst>
                </a:gridCol>
                <a:gridCol w="2025644">
                  <a:extLst>
                    <a:ext uri="{9D8B030D-6E8A-4147-A177-3AD203B41FA5}">
                      <a16:colId xmlns:a16="http://schemas.microsoft.com/office/drawing/2014/main" val="3590887604"/>
                    </a:ext>
                  </a:extLst>
                </a:gridCol>
                <a:gridCol w="2025644">
                  <a:extLst>
                    <a:ext uri="{9D8B030D-6E8A-4147-A177-3AD203B41FA5}">
                      <a16:colId xmlns:a16="http://schemas.microsoft.com/office/drawing/2014/main" val="3109055508"/>
                    </a:ext>
                  </a:extLst>
                </a:gridCol>
              </a:tblGrid>
              <a:tr h="474390">
                <a:tc>
                  <a:txBody>
                    <a:bodyPr/>
                    <a:lstStyle/>
                    <a:p>
                      <a:pPr algn="ctr" fontAlgn="ctr"/>
                      <a:r>
                        <a:rPr lang="fr-FR" sz="1400" b="1" u="none" strike="noStrike" dirty="0">
                          <a:solidFill>
                            <a:srgbClr val="000000"/>
                          </a:solidFill>
                          <a:effectLst/>
                        </a:rPr>
                        <a:t>FAMILLE</a:t>
                      </a:r>
                      <a:endParaRPr lang="fr-FR" sz="14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1" u="none" strike="noStrike">
                          <a:solidFill>
                            <a:srgbClr val="000000"/>
                          </a:solidFill>
                          <a:effectLst/>
                        </a:rPr>
                        <a:t>équipements</a:t>
                      </a:r>
                      <a:endParaRPr lang="fr-FR" sz="14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1" u="none" strike="noStrike">
                          <a:solidFill>
                            <a:srgbClr val="000000"/>
                          </a:solidFill>
                          <a:effectLst/>
                        </a:rPr>
                        <a:t>EMPLACEMENT</a:t>
                      </a:r>
                      <a:endParaRPr lang="fr-FR" sz="14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1" u="none" strike="noStrike">
                          <a:solidFill>
                            <a:srgbClr val="000000"/>
                          </a:solidFill>
                          <a:effectLst/>
                        </a:rPr>
                        <a:t>Date de mise en service</a:t>
                      </a:r>
                      <a:endParaRPr lang="fr-FR" sz="14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1" u="none" strike="noStrike" dirty="0">
                          <a:solidFill>
                            <a:srgbClr val="000000"/>
                          </a:solidFill>
                          <a:effectLst/>
                        </a:rPr>
                        <a:t>Etat</a:t>
                      </a:r>
                      <a:endParaRPr lang="fr-FR" sz="1400" b="1"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730590092"/>
                  </a:ext>
                </a:extLst>
              </a:tr>
              <a:tr h="553997">
                <a:tc>
                  <a:txBody>
                    <a:bodyPr/>
                    <a:lstStyle/>
                    <a:p>
                      <a:pPr algn="ctr" fontAlgn="ctr"/>
                      <a:r>
                        <a:rPr lang="fr-FR" sz="1400" b="0" u="none" strike="noStrike" dirty="0">
                          <a:solidFill>
                            <a:schemeClr val="bg1"/>
                          </a:solidFill>
                          <a:effectLst/>
                        </a:rPr>
                        <a:t>RX bagage de </a:t>
                      </a:r>
                      <a:r>
                        <a:rPr lang="fr-FR" sz="1400" b="0" u="none" strike="noStrike" dirty="0" err="1">
                          <a:solidFill>
                            <a:schemeClr val="bg1"/>
                          </a:solidFill>
                          <a:effectLst/>
                        </a:rPr>
                        <a:t>soute</a:t>
                      </a:r>
                      <a:endParaRPr lang="fr-FR" sz="1400" b="0" i="0" u="none" strike="noStrike" dirty="0">
                        <a:solidFill>
                          <a:schemeClr val="bg1"/>
                        </a:solidFill>
                        <a:effectLst/>
                        <a:latin typeface="Calibri" panose="020F0502020204030204" pitchFamily="34" charset="0"/>
                      </a:endParaRPr>
                    </a:p>
                  </a:txBody>
                  <a:tcPr marL="6350" marR="6350" marT="6350" marB="0" anchor="ctr"/>
                </a:tc>
                <a:tc>
                  <a:txBody>
                    <a:bodyPr/>
                    <a:lstStyle/>
                    <a:p>
                      <a:pPr algn="ctr" fontAlgn="ctr"/>
                      <a:r>
                        <a:rPr lang="fr-FR" sz="1400" b="0" u="none" strike="noStrike">
                          <a:solidFill>
                            <a:schemeClr val="bg1"/>
                          </a:solidFill>
                          <a:effectLst/>
                        </a:rPr>
                        <a:t>ASTROPHYSICS XIS-100XD</a:t>
                      </a:r>
                      <a:endParaRPr lang="fr-FR" sz="14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b"/>
                      <a:r>
                        <a:rPr lang="fr-FR" sz="1400" b="0" u="none" strike="noStrike">
                          <a:solidFill>
                            <a:schemeClr val="bg1"/>
                          </a:solidFill>
                          <a:effectLst/>
                        </a:rPr>
                        <a:t>Porte d’entrée aérogare</a:t>
                      </a:r>
                      <a:endParaRPr lang="fr-FR" sz="1400" b="0" i="0" u="none" strike="noStrike">
                        <a:solidFill>
                          <a:schemeClr val="bg1"/>
                        </a:solidFill>
                        <a:effectLst/>
                        <a:latin typeface="Calibri" panose="020F0502020204030204" pitchFamily="34" charset="0"/>
                      </a:endParaRPr>
                    </a:p>
                  </a:txBody>
                  <a:tcPr marL="6350" marR="6350" marT="6350" marB="0" anchor="b"/>
                </a:tc>
                <a:tc>
                  <a:txBody>
                    <a:bodyPr/>
                    <a:lstStyle/>
                    <a:p>
                      <a:pPr algn="ctr" fontAlgn="ctr"/>
                      <a:r>
                        <a:rPr lang="fr-FR" sz="1400" b="0" u="none" strike="noStrike" dirty="0">
                          <a:solidFill>
                            <a:schemeClr val="bg1"/>
                          </a:solidFill>
                          <a:effectLst/>
                        </a:rPr>
                        <a:t>2009</a:t>
                      </a:r>
                      <a:endParaRPr lang="fr-FR" sz="1400" b="0" i="0" u="none" strike="noStrike" dirty="0">
                        <a:solidFill>
                          <a:schemeClr val="bg1"/>
                        </a:solidFill>
                        <a:effectLst/>
                        <a:latin typeface="Calibri" panose="020F0502020204030204" pitchFamily="34" charset="0"/>
                      </a:endParaRPr>
                    </a:p>
                  </a:txBody>
                  <a:tcPr marL="6350" marR="6350" marT="6350" marB="0" anchor="ctr"/>
                </a:tc>
                <a:tc>
                  <a:txBody>
                    <a:bodyPr/>
                    <a:lstStyle/>
                    <a:p>
                      <a:pPr algn="ctr" fontAlgn="ctr"/>
                      <a:r>
                        <a:rPr lang="fr-FR" sz="1400" b="0" u="none" strike="noStrike" dirty="0">
                          <a:solidFill>
                            <a:schemeClr val="bg1"/>
                          </a:solidFill>
                          <a:effectLst/>
                        </a:rPr>
                        <a:t>OPERATIONNEL EN MODE DÉGRADÉ</a:t>
                      </a:r>
                      <a:endParaRPr lang="fr-FR" sz="1400" b="0" i="0" u="none" strike="noStrike" dirty="0">
                        <a:solidFill>
                          <a:schemeClr val="bg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401577931"/>
                  </a:ext>
                </a:extLst>
              </a:tr>
              <a:tr h="553997">
                <a:tc>
                  <a:txBody>
                    <a:bodyPr/>
                    <a:lstStyle/>
                    <a:p>
                      <a:pPr algn="ctr" fontAlgn="ctr"/>
                      <a:r>
                        <a:rPr lang="fr-FR" sz="1400" b="0" u="none" strike="noStrike">
                          <a:solidFill>
                            <a:schemeClr val="bg1"/>
                          </a:solidFill>
                          <a:effectLst/>
                        </a:rPr>
                        <a:t>RX bagage de soute</a:t>
                      </a:r>
                      <a:endParaRPr lang="fr-FR" sz="14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ctr"/>
                      <a:r>
                        <a:rPr lang="fr-FR" sz="1400" b="0" u="none" strike="noStrike">
                          <a:solidFill>
                            <a:schemeClr val="bg1"/>
                          </a:solidFill>
                          <a:effectLst/>
                        </a:rPr>
                        <a:t>ASTROPHYSICS XIS-100XD</a:t>
                      </a:r>
                      <a:endParaRPr lang="fr-FR" sz="14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b"/>
                      <a:r>
                        <a:rPr lang="fr-FR" sz="1400" b="0" u="none" strike="noStrike" dirty="0">
                          <a:solidFill>
                            <a:schemeClr val="bg1"/>
                          </a:solidFill>
                          <a:effectLst/>
                        </a:rPr>
                        <a:t>Ancien Terminal</a:t>
                      </a:r>
                      <a:endParaRPr lang="fr-FR" sz="1400" b="0" i="0" u="none" strike="noStrike" dirty="0">
                        <a:solidFill>
                          <a:schemeClr val="bg1"/>
                        </a:solidFill>
                        <a:effectLst/>
                        <a:latin typeface="Calibri" panose="020F0502020204030204" pitchFamily="34" charset="0"/>
                      </a:endParaRPr>
                    </a:p>
                  </a:txBody>
                  <a:tcPr marL="6350" marR="6350" marT="6350" marB="0" anchor="b"/>
                </a:tc>
                <a:tc>
                  <a:txBody>
                    <a:bodyPr/>
                    <a:lstStyle/>
                    <a:p>
                      <a:pPr algn="ctr" fontAlgn="ctr"/>
                      <a:r>
                        <a:rPr lang="fr-FR" sz="1400" b="0" u="none" strike="noStrike">
                          <a:solidFill>
                            <a:schemeClr val="bg1"/>
                          </a:solidFill>
                          <a:effectLst/>
                        </a:rPr>
                        <a:t>2009</a:t>
                      </a:r>
                      <a:endParaRPr lang="fr-FR" sz="14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ctr"/>
                      <a:r>
                        <a:rPr lang="fr-FR" sz="1400" b="0" u="none" strike="noStrike">
                          <a:solidFill>
                            <a:schemeClr val="bg1"/>
                          </a:solidFill>
                          <a:effectLst/>
                        </a:rPr>
                        <a:t>OPERATIONNEL EN MODE DÉGRADÉ</a:t>
                      </a:r>
                      <a:endParaRPr lang="fr-FR" sz="1400" b="0" i="0" u="none" strike="noStrike">
                        <a:solidFill>
                          <a:schemeClr val="bg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583135661"/>
                  </a:ext>
                </a:extLst>
              </a:tr>
              <a:tr h="553997">
                <a:tc>
                  <a:txBody>
                    <a:bodyPr/>
                    <a:lstStyle/>
                    <a:p>
                      <a:pPr algn="ctr" fontAlgn="ctr"/>
                      <a:r>
                        <a:rPr lang="fr-FR" sz="1400" b="0" u="none" strike="noStrike">
                          <a:solidFill>
                            <a:schemeClr val="bg1"/>
                          </a:solidFill>
                          <a:effectLst/>
                        </a:rPr>
                        <a:t>RX bagage de soute</a:t>
                      </a:r>
                      <a:endParaRPr lang="fr-FR" sz="14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ctr"/>
                      <a:r>
                        <a:rPr lang="fr-FR" sz="1400" b="0" u="none" strike="noStrike" dirty="0">
                          <a:solidFill>
                            <a:schemeClr val="bg1"/>
                          </a:solidFill>
                          <a:effectLst/>
                        </a:rPr>
                        <a:t>ASTROPHYSICS XIS-100XD</a:t>
                      </a:r>
                      <a:endParaRPr lang="fr-FR" sz="1400" b="0" i="0" u="none" strike="noStrike" dirty="0">
                        <a:solidFill>
                          <a:schemeClr val="bg1"/>
                        </a:solidFill>
                        <a:effectLst/>
                        <a:latin typeface="Calibri" panose="020F0502020204030204" pitchFamily="34" charset="0"/>
                      </a:endParaRPr>
                    </a:p>
                  </a:txBody>
                  <a:tcPr marL="6350" marR="6350" marT="6350" marB="0" anchor="ctr"/>
                </a:tc>
                <a:tc>
                  <a:txBody>
                    <a:bodyPr/>
                    <a:lstStyle/>
                    <a:p>
                      <a:pPr algn="ctr" fontAlgn="b"/>
                      <a:r>
                        <a:rPr lang="fr-FR" sz="1400" b="0" u="none" strike="noStrike" dirty="0">
                          <a:solidFill>
                            <a:schemeClr val="bg1"/>
                          </a:solidFill>
                          <a:effectLst/>
                        </a:rPr>
                        <a:t>STB DEPART/T2</a:t>
                      </a:r>
                      <a:endParaRPr lang="fr-FR" sz="1400" b="0" i="0" u="none" strike="noStrike" dirty="0">
                        <a:solidFill>
                          <a:schemeClr val="bg1"/>
                        </a:solidFill>
                        <a:effectLst/>
                        <a:latin typeface="Calibri" panose="020F0502020204030204" pitchFamily="34" charset="0"/>
                      </a:endParaRPr>
                    </a:p>
                  </a:txBody>
                  <a:tcPr marL="6350" marR="6350" marT="6350" marB="0" anchor="b"/>
                </a:tc>
                <a:tc>
                  <a:txBody>
                    <a:bodyPr/>
                    <a:lstStyle/>
                    <a:p>
                      <a:pPr algn="ctr" fontAlgn="ctr"/>
                      <a:r>
                        <a:rPr lang="fr-FR" sz="1400" b="0" u="none" strike="noStrike">
                          <a:solidFill>
                            <a:schemeClr val="bg1"/>
                          </a:solidFill>
                          <a:effectLst/>
                        </a:rPr>
                        <a:t>2009</a:t>
                      </a:r>
                      <a:endParaRPr lang="fr-FR" sz="14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ctr"/>
                      <a:r>
                        <a:rPr lang="fr-FR" sz="1400" b="0" u="none" strike="noStrike">
                          <a:solidFill>
                            <a:schemeClr val="bg1"/>
                          </a:solidFill>
                          <a:effectLst/>
                        </a:rPr>
                        <a:t>Hors service(Stockés)</a:t>
                      </a:r>
                      <a:endParaRPr lang="fr-FR" sz="1400" b="0" i="0" u="none" strike="noStrike">
                        <a:solidFill>
                          <a:schemeClr val="bg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496835156"/>
                  </a:ext>
                </a:extLst>
              </a:tr>
              <a:tr h="553997">
                <a:tc>
                  <a:txBody>
                    <a:bodyPr/>
                    <a:lstStyle/>
                    <a:p>
                      <a:pPr algn="ctr" fontAlgn="ctr"/>
                      <a:r>
                        <a:rPr lang="fr-FR" sz="1400" b="0" u="none" strike="noStrike">
                          <a:solidFill>
                            <a:schemeClr val="bg1"/>
                          </a:solidFill>
                          <a:effectLst/>
                        </a:rPr>
                        <a:t>RX bagage de soute</a:t>
                      </a:r>
                      <a:endParaRPr lang="fr-FR" sz="14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ctr"/>
                      <a:r>
                        <a:rPr lang="fr-FR" sz="1400" b="0" u="none" strike="noStrike">
                          <a:solidFill>
                            <a:schemeClr val="bg1"/>
                          </a:solidFill>
                          <a:effectLst/>
                        </a:rPr>
                        <a:t>ASTROPHYSICS XIS-100XDX</a:t>
                      </a:r>
                      <a:endParaRPr lang="fr-FR" sz="14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b"/>
                      <a:r>
                        <a:rPr lang="fr-FR" sz="1400" b="0" u="none" strike="noStrike">
                          <a:solidFill>
                            <a:schemeClr val="bg1"/>
                          </a:solidFill>
                          <a:effectLst/>
                        </a:rPr>
                        <a:t>Sortie arrivée</a:t>
                      </a:r>
                      <a:endParaRPr lang="fr-FR" sz="1400" b="0" i="0" u="none" strike="noStrike">
                        <a:solidFill>
                          <a:schemeClr val="bg1"/>
                        </a:solidFill>
                        <a:effectLst/>
                        <a:latin typeface="Calibri" panose="020F0502020204030204" pitchFamily="34" charset="0"/>
                      </a:endParaRPr>
                    </a:p>
                  </a:txBody>
                  <a:tcPr marL="6350" marR="6350" marT="6350" marB="0" anchor="b"/>
                </a:tc>
                <a:tc>
                  <a:txBody>
                    <a:bodyPr/>
                    <a:lstStyle/>
                    <a:p>
                      <a:pPr algn="ctr" fontAlgn="ctr"/>
                      <a:r>
                        <a:rPr lang="fr-FR" sz="1400" b="0" u="none" strike="noStrike">
                          <a:solidFill>
                            <a:schemeClr val="bg1"/>
                          </a:solidFill>
                          <a:effectLst/>
                        </a:rPr>
                        <a:t>2017</a:t>
                      </a:r>
                      <a:endParaRPr lang="fr-FR" sz="14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ctr"/>
                      <a:r>
                        <a:rPr lang="fr-FR" sz="1400" b="0" u="none" strike="noStrike">
                          <a:solidFill>
                            <a:schemeClr val="bg1"/>
                          </a:solidFill>
                          <a:effectLst/>
                        </a:rPr>
                        <a:t>OPÉRATIONNEL</a:t>
                      </a:r>
                      <a:endParaRPr lang="fr-FR" sz="1400" b="0" i="0" u="none" strike="noStrike">
                        <a:solidFill>
                          <a:schemeClr val="bg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98843070"/>
                  </a:ext>
                </a:extLst>
              </a:tr>
              <a:tr h="474390">
                <a:tc>
                  <a:txBody>
                    <a:bodyPr/>
                    <a:lstStyle/>
                    <a:p>
                      <a:pPr algn="ctr" fontAlgn="ctr"/>
                      <a:r>
                        <a:rPr lang="fr-FR" sz="1400" b="0" u="none" strike="noStrike">
                          <a:solidFill>
                            <a:schemeClr val="bg1"/>
                          </a:solidFill>
                          <a:effectLst/>
                        </a:rPr>
                        <a:t>RX bagage a main</a:t>
                      </a:r>
                      <a:endParaRPr lang="fr-FR" sz="14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ctr"/>
                      <a:r>
                        <a:rPr lang="fr-FR" sz="1400" b="0" u="none" strike="noStrike">
                          <a:solidFill>
                            <a:schemeClr val="bg1"/>
                          </a:solidFill>
                          <a:effectLst/>
                        </a:rPr>
                        <a:t>ASTROPHYSICS XIS-6040</a:t>
                      </a:r>
                      <a:endParaRPr lang="fr-FR" sz="14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b"/>
                      <a:r>
                        <a:rPr lang="fr-FR" sz="1400" b="0" u="none" strike="noStrike" dirty="0">
                          <a:solidFill>
                            <a:schemeClr val="bg1"/>
                          </a:solidFill>
                          <a:effectLst/>
                        </a:rPr>
                        <a:t>PIF Salle EMB</a:t>
                      </a:r>
                      <a:endParaRPr lang="fr-FR" sz="1400" b="0" i="0" u="none" strike="noStrike" dirty="0">
                        <a:solidFill>
                          <a:schemeClr val="bg1"/>
                        </a:solidFill>
                        <a:effectLst/>
                        <a:latin typeface="Calibri" panose="020F0502020204030204" pitchFamily="34" charset="0"/>
                      </a:endParaRPr>
                    </a:p>
                  </a:txBody>
                  <a:tcPr marL="6350" marR="6350" marT="6350" marB="0" anchor="b"/>
                </a:tc>
                <a:tc>
                  <a:txBody>
                    <a:bodyPr/>
                    <a:lstStyle/>
                    <a:p>
                      <a:pPr algn="ctr" fontAlgn="ctr"/>
                      <a:r>
                        <a:rPr lang="fr-FR" sz="1400" b="0" u="none" strike="noStrike">
                          <a:solidFill>
                            <a:schemeClr val="bg1"/>
                          </a:solidFill>
                          <a:effectLst/>
                        </a:rPr>
                        <a:t>2017</a:t>
                      </a:r>
                      <a:endParaRPr lang="fr-FR" sz="14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ctr"/>
                      <a:r>
                        <a:rPr lang="fr-FR" sz="1400" b="0" u="none" strike="noStrike">
                          <a:solidFill>
                            <a:schemeClr val="bg1"/>
                          </a:solidFill>
                          <a:effectLst/>
                        </a:rPr>
                        <a:t>OPÉRATIONNEL</a:t>
                      </a:r>
                      <a:endParaRPr lang="fr-FR" sz="1400" b="0" i="0" u="none" strike="noStrike">
                        <a:solidFill>
                          <a:schemeClr val="bg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567833394"/>
                  </a:ext>
                </a:extLst>
              </a:tr>
              <a:tr h="553997">
                <a:tc>
                  <a:txBody>
                    <a:bodyPr/>
                    <a:lstStyle/>
                    <a:p>
                      <a:pPr algn="ctr" fontAlgn="ctr"/>
                      <a:r>
                        <a:rPr lang="fr-FR" sz="1400" b="0" u="none" strike="noStrike">
                          <a:solidFill>
                            <a:schemeClr val="bg1"/>
                          </a:solidFill>
                          <a:effectLst/>
                        </a:rPr>
                        <a:t>RX bagage a main</a:t>
                      </a:r>
                      <a:endParaRPr lang="fr-FR" sz="14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ctr"/>
                      <a:r>
                        <a:rPr lang="fr-FR" sz="1400" b="0" u="none" strike="noStrike">
                          <a:solidFill>
                            <a:schemeClr val="bg1"/>
                          </a:solidFill>
                          <a:effectLst/>
                        </a:rPr>
                        <a:t>ASTROPHYSICS XIS-6545 </a:t>
                      </a:r>
                      <a:endParaRPr lang="fr-FR" sz="14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b"/>
                      <a:r>
                        <a:rPr lang="fr-FR" sz="1400" b="0" u="none" strike="noStrike">
                          <a:solidFill>
                            <a:schemeClr val="bg1"/>
                          </a:solidFill>
                          <a:effectLst/>
                        </a:rPr>
                        <a:t>Guérite PARIF I</a:t>
                      </a:r>
                      <a:endParaRPr lang="fr-FR" sz="1400" b="0" i="0" u="none" strike="noStrike">
                        <a:solidFill>
                          <a:schemeClr val="bg1"/>
                        </a:solidFill>
                        <a:effectLst/>
                        <a:latin typeface="Calibri" panose="020F0502020204030204" pitchFamily="34" charset="0"/>
                      </a:endParaRPr>
                    </a:p>
                  </a:txBody>
                  <a:tcPr marL="6350" marR="6350" marT="6350" marB="0" anchor="b"/>
                </a:tc>
                <a:tc>
                  <a:txBody>
                    <a:bodyPr/>
                    <a:lstStyle/>
                    <a:p>
                      <a:pPr algn="ctr" fontAlgn="ctr"/>
                      <a:r>
                        <a:rPr lang="fr-FR" sz="1400" b="0" u="none" strike="noStrike" dirty="0">
                          <a:solidFill>
                            <a:schemeClr val="bg1"/>
                          </a:solidFill>
                          <a:effectLst/>
                        </a:rPr>
                        <a:t>2009</a:t>
                      </a:r>
                      <a:endParaRPr lang="fr-FR" sz="1400" b="0" i="0" u="none" strike="noStrike" dirty="0">
                        <a:solidFill>
                          <a:schemeClr val="bg1"/>
                        </a:solidFill>
                        <a:effectLst/>
                        <a:latin typeface="Calibri" panose="020F0502020204030204" pitchFamily="34" charset="0"/>
                      </a:endParaRPr>
                    </a:p>
                  </a:txBody>
                  <a:tcPr marL="6350" marR="6350" marT="6350" marB="0" anchor="ctr"/>
                </a:tc>
                <a:tc>
                  <a:txBody>
                    <a:bodyPr/>
                    <a:lstStyle/>
                    <a:p>
                      <a:pPr algn="ctr" fontAlgn="ctr"/>
                      <a:r>
                        <a:rPr lang="fr-FR" sz="1400" b="0" u="none" strike="noStrike" dirty="0">
                          <a:solidFill>
                            <a:schemeClr val="bg1"/>
                          </a:solidFill>
                          <a:effectLst/>
                        </a:rPr>
                        <a:t>OPERATIONNEL EN MODE DÉGRADÉ</a:t>
                      </a:r>
                      <a:endParaRPr lang="fr-FR" sz="1400" b="0" i="0" u="none" strike="noStrike" dirty="0">
                        <a:solidFill>
                          <a:schemeClr val="bg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500488552"/>
                  </a:ext>
                </a:extLst>
              </a:tr>
              <a:tr h="553997">
                <a:tc>
                  <a:txBody>
                    <a:bodyPr/>
                    <a:lstStyle/>
                    <a:p>
                      <a:pPr algn="ctr" fontAlgn="ctr"/>
                      <a:r>
                        <a:rPr lang="fr-FR" sz="1400" b="0" u="none" strike="noStrike">
                          <a:solidFill>
                            <a:schemeClr val="bg1"/>
                          </a:solidFill>
                          <a:effectLst/>
                        </a:rPr>
                        <a:t>RX bagage a main</a:t>
                      </a:r>
                      <a:endParaRPr lang="fr-FR" sz="14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ctr"/>
                      <a:r>
                        <a:rPr lang="fr-FR" sz="1400" b="0" u="none" strike="noStrike">
                          <a:solidFill>
                            <a:schemeClr val="bg1"/>
                          </a:solidFill>
                          <a:effectLst/>
                        </a:rPr>
                        <a:t>ASTROPHYSICS XIS-6546</a:t>
                      </a:r>
                      <a:endParaRPr lang="fr-FR" sz="14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b"/>
                      <a:r>
                        <a:rPr lang="fr-FR" sz="1400" b="0" u="none" strike="noStrike">
                          <a:solidFill>
                            <a:schemeClr val="bg1"/>
                          </a:solidFill>
                          <a:effectLst/>
                        </a:rPr>
                        <a:t>PIF Salle EMB</a:t>
                      </a:r>
                      <a:endParaRPr lang="fr-FR" sz="1400" b="0" i="0" u="none" strike="noStrike">
                        <a:solidFill>
                          <a:schemeClr val="bg1"/>
                        </a:solidFill>
                        <a:effectLst/>
                        <a:latin typeface="Calibri" panose="020F0502020204030204" pitchFamily="34" charset="0"/>
                      </a:endParaRPr>
                    </a:p>
                  </a:txBody>
                  <a:tcPr marL="6350" marR="6350" marT="6350" marB="0" anchor="b"/>
                </a:tc>
                <a:tc>
                  <a:txBody>
                    <a:bodyPr/>
                    <a:lstStyle/>
                    <a:p>
                      <a:pPr algn="ctr" fontAlgn="ctr"/>
                      <a:r>
                        <a:rPr lang="fr-FR" sz="1400" b="0" u="none" strike="noStrike" dirty="0">
                          <a:solidFill>
                            <a:schemeClr val="bg1"/>
                          </a:solidFill>
                          <a:effectLst/>
                        </a:rPr>
                        <a:t>2009</a:t>
                      </a:r>
                      <a:endParaRPr lang="fr-FR" sz="1400" b="0" i="0" u="none" strike="noStrike" dirty="0">
                        <a:solidFill>
                          <a:schemeClr val="bg1"/>
                        </a:solidFill>
                        <a:effectLst/>
                        <a:latin typeface="Calibri" panose="020F0502020204030204" pitchFamily="34" charset="0"/>
                      </a:endParaRPr>
                    </a:p>
                  </a:txBody>
                  <a:tcPr marL="6350" marR="6350" marT="6350" marB="0" anchor="ctr"/>
                </a:tc>
                <a:tc>
                  <a:txBody>
                    <a:bodyPr/>
                    <a:lstStyle/>
                    <a:p>
                      <a:pPr algn="ctr" fontAlgn="ctr"/>
                      <a:r>
                        <a:rPr lang="fr-FR" sz="1400" b="0" u="none" strike="noStrike" dirty="0">
                          <a:solidFill>
                            <a:schemeClr val="bg1"/>
                          </a:solidFill>
                          <a:effectLst/>
                        </a:rPr>
                        <a:t>OPERATIONNEL EN MODE DÉGRADÉ</a:t>
                      </a:r>
                      <a:endParaRPr lang="fr-FR" sz="1400" b="0" i="0" u="none" strike="noStrike" dirty="0">
                        <a:solidFill>
                          <a:schemeClr val="bg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701063047"/>
                  </a:ext>
                </a:extLst>
              </a:tr>
              <a:tr h="474390">
                <a:tc>
                  <a:txBody>
                    <a:bodyPr/>
                    <a:lstStyle/>
                    <a:p>
                      <a:pPr algn="ctr" fontAlgn="ctr"/>
                      <a:r>
                        <a:rPr lang="fr-FR" sz="1400" b="0" u="none" strike="noStrike">
                          <a:solidFill>
                            <a:schemeClr val="bg1"/>
                          </a:solidFill>
                          <a:effectLst/>
                        </a:rPr>
                        <a:t>RX bagage a main</a:t>
                      </a:r>
                      <a:endParaRPr lang="fr-FR" sz="14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ctr"/>
                      <a:r>
                        <a:rPr lang="fr-FR" sz="1400" b="0" u="none" strike="noStrike">
                          <a:solidFill>
                            <a:schemeClr val="bg1"/>
                          </a:solidFill>
                          <a:effectLst/>
                        </a:rPr>
                        <a:t>NUCTECH CX6040BI</a:t>
                      </a:r>
                      <a:endParaRPr lang="fr-FR" sz="14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b"/>
                      <a:r>
                        <a:rPr lang="fr-FR" sz="1400" b="0" u="none" strike="noStrike">
                          <a:solidFill>
                            <a:schemeClr val="bg1"/>
                          </a:solidFill>
                          <a:effectLst/>
                        </a:rPr>
                        <a:t>Guérite PARIF II</a:t>
                      </a:r>
                      <a:endParaRPr lang="fr-FR" sz="1400" b="0" i="0" u="none" strike="noStrike">
                        <a:solidFill>
                          <a:schemeClr val="bg1"/>
                        </a:solidFill>
                        <a:effectLst/>
                        <a:latin typeface="Calibri" panose="020F0502020204030204" pitchFamily="34" charset="0"/>
                      </a:endParaRPr>
                    </a:p>
                  </a:txBody>
                  <a:tcPr marL="6350" marR="6350" marT="6350" marB="0" anchor="b"/>
                </a:tc>
                <a:tc>
                  <a:txBody>
                    <a:bodyPr/>
                    <a:lstStyle/>
                    <a:p>
                      <a:pPr algn="ctr" fontAlgn="ctr"/>
                      <a:r>
                        <a:rPr lang="fr-FR" sz="1400" b="0" u="none" strike="noStrike">
                          <a:solidFill>
                            <a:schemeClr val="bg1"/>
                          </a:solidFill>
                          <a:effectLst/>
                        </a:rPr>
                        <a:t>2019</a:t>
                      </a:r>
                      <a:endParaRPr lang="fr-FR" sz="14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ctr"/>
                      <a:r>
                        <a:rPr lang="fr-FR" sz="1400" b="0" u="none" strike="noStrike" dirty="0">
                          <a:solidFill>
                            <a:schemeClr val="bg1"/>
                          </a:solidFill>
                          <a:effectLst/>
                        </a:rPr>
                        <a:t>OPÉRATIONNEL</a:t>
                      </a:r>
                      <a:endParaRPr lang="fr-FR" sz="1400" b="0" i="0" u="none" strike="noStrike" dirty="0">
                        <a:solidFill>
                          <a:schemeClr val="bg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151451597"/>
                  </a:ext>
                </a:extLst>
              </a:tr>
            </a:tbl>
          </a:graphicData>
        </a:graphic>
      </p:graphicFrame>
    </p:spTree>
    <p:extLst>
      <p:ext uri="{BB962C8B-B14F-4D97-AF65-F5344CB8AC3E}">
        <p14:creationId xmlns:p14="http://schemas.microsoft.com/office/powerpoint/2010/main" val="24585021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50"/>
                                        <p:tgtEl>
                                          <p:spTgt spid="8"/>
                                        </p:tgtEl>
                                      </p:cBhvr>
                                    </p:animEffect>
                                  </p:childTnLst>
                                </p:cTn>
                              </p:par>
                              <p:par>
                                <p:cTn id="8" presetID="10" presetClass="entr" presetSubtype="0" fill="hold" nodeType="withEffect">
                                  <p:stCondLst>
                                    <p:cond delay="50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125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1729FC7-20B1-0BC9-C760-70FCBC4A857E}"/>
            </a:ext>
          </a:extLst>
        </p:cNvPr>
        <p:cNvGrpSpPr/>
        <p:nvPr/>
      </p:nvGrpSpPr>
      <p:grpSpPr>
        <a:xfrm>
          <a:off x="0" y="0"/>
          <a:ext cx="0" cy="0"/>
          <a:chOff x="0" y="0"/>
          <a:chExt cx="0" cy="0"/>
        </a:xfrm>
      </p:grpSpPr>
      <p:sp useBgFill="1">
        <p:nvSpPr>
          <p:cNvPr id="3184" name="Rectangle 3183">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86" name="Rectangle 3185">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88" name="Rectangle 3187">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Une image contenant habits, personne, homme, intérieur&#10;&#10;Description générée automatiquement">
            <a:extLst>
              <a:ext uri="{FF2B5EF4-FFF2-40B4-BE49-F238E27FC236}">
                <a16:creationId xmlns:a16="http://schemas.microsoft.com/office/drawing/2014/main" id="{B218D4A0-A1A4-1B7D-573E-30A15D1D19FF}"/>
              </a:ext>
            </a:extLst>
          </p:cNvPr>
          <p:cNvPicPr>
            <a:picLocks noChangeAspect="1" noChangeArrowheads="1"/>
          </p:cNvPicPr>
          <p:nvPr/>
        </p:nvPicPr>
        <p:blipFill>
          <a:blip r:embed="rId2">
            <a:alphaModFix amt="60000"/>
            <a:extLst>
              <a:ext uri="{28A0092B-C50C-407E-A947-70E740481C1C}">
                <a14:useLocalDpi xmlns:a14="http://schemas.microsoft.com/office/drawing/2010/main" val="0"/>
              </a:ext>
            </a:extLst>
          </a:blip>
          <a:srcRect l="11116"/>
          <a:stretch/>
        </p:blipFill>
        <p:spPr bwMode="auto">
          <a:xfrm>
            <a:off x="19414" y="-7850"/>
            <a:ext cx="12188932" cy="6856614"/>
          </a:xfrm>
          <a:prstGeom prst="rect">
            <a:avLst/>
          </a:prstGeom>
          <a:noFill/>
          <a:extLst>
            <a:ext uri="{909E8E84-426E-40DD-AFC4-6F175D3DCCD1}">
              <a14:hiddenFill xmlns:a14="http://schemas.microsoft.com/office/drawing/2010/main">
                <a:solidFill>
                  <a:srgbClr val="FFFFFF"/>
                </a:solidFill>
              </a14:hiddenFill>
            </a:ext>
          </a:extLst>
        </p:spPr>
      </p:pic>
      <p:grpSp>
        <p:nvGrpSpPr>
          <p:cNvPr id="3190"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3191" name="Freeform: Shape 3190">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3192" name="Freeform: Shape 3191">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3193" name="Freeform: Shape 3192">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3194" name="Freeform: Shape 3193">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3195" name="Freeform: Shape 3194">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3196" name="Freeform: Shape 3195">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3197" name="Freeform: Shape 3196">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dirty="0"/>
            </a:p>
          </p:txBody>
        </p:sp>
      </p:grpSp>
      <p:sp>
        <p:nvSpPr>
          <p:cNvPr id="3" name="Titre 2">
            <a:extLst>
              <a:ext uri="{FF2B5EF4-FFF2-40B4-BE49-F238E27FC236}">
                <a16:creationId xmlns:a16="http://schemas.microsoft.com/office/drawing/2014/main" id="{6074B14B-14FC-5177-4A7B-4B459BC0E9C6}"/>
              </a:ext>
            </a:extLst>
          </p:cNvPr>
          <p:cNvSpPr>
            <a:spLocks noGrp="1"/>
          </p:cNvSpPr>
          <p:nvPr>
            <p:ph type="title"/>
          </p:nvPr>
        </p:nvSpPr>
        <p:spPr>
          <a:xfrm>
            <a:off x="10849" y="-157621"/>
            <a:ext cx="4386948" cy="1949265"/>
          </a:xfrm>
        </p:spPr>
        <p:txBody>
          <a:bodyPr vert="horz" lIns="91440" tIns="45720" rIns="91440" bIns="45720" rtlCol="0" anchor="ctr">
            <a:normAutofit/>
          </a:bodyPr>
          <a:lstStyle/>
          <a:p>
            <a:r>
              <a:rPr lang="en-US" kern="1200" dirty="0">
                <a:solidFill>
                  <a:srgbClr val="FFFFFF"/>
                </a:solidFill>
                <a:latin typeface="+mj-lt"/>
                <a:ea typeface="+mj-ea"/>
                <a:cs typeface="+mj-cs"/>
              </a:rPr>
              <a:t>PORTIQUES MAGNÉTIQUES</a:t>
            </a:r>
          </a:p>
        </p:txBody>
      </p:sp>
      <p:grpSp>
        <p:nvGrpSpPr>
          <p:cNvPr id="3199"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3072"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075" name="Freeform: Shape 3074">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3076" name="Freeform: Shape 3075">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3077" name="Freeform: Shape 3076">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181" name="Freeform: Shape 3077">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182" name="Freeform: Shape 3078">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080" name="Freeform: Shape 3079">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3183" name="Freeform: Shape 3080">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3073" name="Freeform: Shape 3072">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aphicFrame>
        <p:nvGraphicFramePr>
          <p:cNvPr id="15" name="Tableau 14">
            <a:extLst>
              <a:ext uri="{FF2B5EF4-FFF2-40B4-BE49-F238E27FC236}">
                <a16:creationId xmlns:a16="http://schemas.microsoft.com/office/drawing/2014/main" id="{42C73C80-E405-BC9D-CB58-749221C1DCFE}"/>
              </a:ext>
            </a:extLst>
          </p:cNvPr>
          <p:cNvGraphicFramePr>
            <a:graphicFrameLocks noGrp="1"/>
          </p:cNvGraphicFramePr>
          <p:nvPr>
            <p:extLst>
              <p:ext uri="{D42A27DB-BD31-4B8C-83A1-F6EECF244321}">
                <p14:modId xmlns:p14="http://schemas.microsoft.com/office/powerpoint/2010/main" val="920778051"/>
              </p:ext>
            </p:extLst>
          </p:nvPr>
        </p:nvGraphicFramePr>
        <p:xfrm>
          <a:off x="1379281" y="2774811"/>
          <a:ext cx="9380870" cy="3535687"/>
        </p:xfrm>
        <a:graphic>
          <a:graphicData uri="http://schemas.openxmlformats.org/drawingml/2006/table">
            <a:tbl>
              <a:tblPr firstRow="1" bandRow="1">
                <a:tableStyleId>{69012ECD-51FC-41F1-AA8D-1B2483CD663E}</a:tableStyleId>
              </a:tblPr>
              <a:tblGrid>
                <a:gridCol w="1876174">
                  <a:extLst>
                    <a:ext uri="{9D8B030D-6E8A-4147-A177-3AD203B41FA5}">
                      <a16:colId xmlns:a16="http://schemas.microsoft.com/office/drawing/2014/main" val="3791893911"/>
                    </a:ext>
                  </a:extLst>
                </a:gridCol>
                <a:gridCol w="1876174">
                  <a:extLst>
                    <a:ext uri="{9D8B030D-6E8A-4147-A177-3AD203B41FA5}">
                      <a16:colId xmlns:a16="http://schemas.microsoft.com/office/drawing/2014/main" val="1311303723"/>
                    </a:ext>
                  </a:extLst>
                </a:gridCol>
                <a:gridCol w="1876174">
                  <a:extLst>
                    <a:ext uri="{9D8B030D-6E8A-4147-A177-3AD203B41FA5}">
                      <a16:colId xmlns:a16="http://schemas.microsoft.com/office/drawing/2014/main" val="3514633716"/>
                    </a:ext>
                  </a:extLst>
                </a:gridCol>
                <a:gridCol w="1876174">
                  <a:extLst>
                    <a:ext uri="{9D8B030D-6E8A-4147-A177-3AD203B41FA5}">
                      <a16:colId xmlns:a16="http://schemas.microsoft.com/office/drawing/2014/main" val="2227074372"/>
                    </a:ext>
                  </a:extLst>
                </a:gridCol>
                <a:gridCol w="1876174">
                  <a:extLst>
                    <a:ext uri="{9D8B030D-6E8A-4147-A177-3AD203B41FA5}">
                      <a16:colId xmlns:a16="http://schemas.microsoft.com/office/drawing/2014/main" val="1875870359"/>
                    </a:ext>
                  </a:extLst>
                </a:gridCol>
              </a:tblGrid>
              <a:tr h="671032">
                <a:tc>
                  <a:txBody>
                    <a:bodyPr/>
                    <a:lstStyle/>
                    <a:p>
                      <a:pPr algn="ctr" fontAlgn="ctr"/>
                      <a:r>
                        <a:rPr lang="fr-FR" sz="1600" b="1" u="none" strike="noStrike" dirty="0">
                          <a:solidFill>
                            <a:srgbClr val="000000"/>
                          </a:solidFill>
                          <a:effectLst/>
                        </a:rPr>
                        <a:t>FAMILLE</a:t>
                      </a:r>
                      <a:endParaRPr lang="fr-FR" sz="16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600" b="1" u="none" strike="noStrike" dirty="0">
                          <a:solidFill>
                            <a:srgbClr val="000000"/>
                          </a:solidFill>
                          <a:effectLst/>
                        </a:rPr>
                        <a:t>équipements</a:t>
                      </a:r>
                      <a:endParaRPr lang="fr-FR" sz="16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600" b="1" u="none" strike="noStrike" dirty="0">
                          <a:solidFill>
                            <a:srgbClr val="000000"/>
                          </a:solidFill>
                          <a:effectLst/>
                        </a:rPr>
                        <a:t>EMPLACEMENT</a:t>
                      </a:r>
                      <a:endParaRPr lang="fr-FR" sz="16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600" b="1" u="none" strike="noStrike" dirty="0">
                          <a:solidFill>
                            <a:srgbClr val="000000"/>
                          </a:solidFill>
                          <a:effectLst/>
                        </a:rPr>
                        <a:t>Date de mise en service</a:t>
                      </a:r>
                      <a:endParaRPr lang="fr-FR" sz="16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600" b="1" u="none" strike="noStrike" dirty="0">
                          <a:solidFill>
                            <a:srgbClr val="000000"/>
                          </a:solidFill>
                          <a:effectLst/>
                        </a:rPr>
                        <a:t>Etat</a:t>
                      </a:r>
                      <a:endParaRPr lang="fr-FR" sz="1600" b="1"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422057345"/>
                  </a:ext>
                </a:extLst>
              </a:tr>
              <a:tr h="668742">
                <a:tc>
                  <a:txBody>
                    <a:bodyPr/>
                    <a:lstStyle/>
                    <a:p>
                      <a:pPr algn="ctr" fontAlgn="ctr"/>
                      <a:r>
                        <a:rPr lang="fr-FR" sz="1600" b="0" u="none" strike="noStrike" dirty="0">
                          <a:solidFill>
                            <a:schemeClr val="bg1"/>
                          </a:solidFill>
                          <a:effectLst/>
                        </a:rPr>
                        <a:t>PORTIQUES MAGNÉTIQUES</a:t>
                      </a:r>
                      <a:endParaRPr lang="fr-FR" sz="1600" b="0" i="0" u="none" strike="noStrike" dirty="0">
                        <a:solidFill>
                          <a:schemeClr val="bg1"/>
                        </a:solidFill>
                        <a:effectLst/>
                        <a:latin typeface="Calibri" panose="020F0502020204030204" pitchFamily="34" charset="0"/>
                      </a:endParaRPr>
                    </a:p>
                  </a:txBody>
                  <a:tcPr marL="6350" marR="6350" marT="6350" marB="0" anchor="ctr"/>
                </a:tc>
                <a:tc>
                  <a:txBody>
                    <a:bodyPr/>
                    <a:lstStyle/>
                    <a:p>
                      <a:pPr algn="ctr" fontAlgn="ctr"/>
                      <a:r>
                        <a:rPr lang="fr-FR" sz="1600" b="0" u="none" strike="noStrike" dirty="0">
                          <a:solidFill>
                            <a:schemeClr val="bg1"/>
                          </a:solidFill>
                          <a:effectLst/>
                        </a:rPr>
                        <a:t>CEIA HI-PE Plus</a:t>
                      </a:r>
                      <a:endParaRPr lang="fr-FR" sz="1600" b="0" i="0" u="none" strike="noStrike" dirty="0">
                        <a:solidFill>
                          <a:schemeClr val="bg1"/>
                        </a:solidFill>
                        <a:effectLst/>
                        <a:latin typeface="Calibri" panose="020F0502020204030204" pitchFamily="34" charset="0"/>
                      </a:endParaRPr>
                    </a:p>
                  </a:txBody>
                  <a:tcPr marL="6350" marR="6350" marT="6350" marB="0" anchor="ctr"/>
                </a:tc>
                <a:tc>
                  <a:txBody>
                    <a:bodyPr/>
                    <a:lstStyle/>
                    <a:p>
                      <a:pPr algn="ctr" fontAlgn="b"/>
                      <a:r>
                        <a:rPr lang="fr-FR" sz="1600" b="0" u="none" strike="noStrike">
                          <a:solidFill>
                            <a:schemeClr val="bg1"/>
                          </a:solidFill>
                          <a:effectLst/>
                        </a:rPr>
                        <a:t>Porte d’entrée aérogare</a:t>
                      </a:r>
                      <a:endParaRPr lang="fr-FR" sz="1600" b="0" i="0" u="none" strike="noStrike">
                        <a:solidFill>
                          <a:schemeClr val="bg1"/>
                        </a:solidFill>
                        <a:effectLst/>
                        <a:latin typeface="Calibri" panose="020F0502020204030204" pitchFamily="34" charset="0"/>
                      </a:endParaRPr>
                    </a:p>
                  </a:txBody>
                  <a:tcPr marL="6350" marR="6350" marT="6350" marB="0" anchor="b"/>
                </a:tc>
                <a:tc>
                  <a:txBody>
                    <a:bodyPr/>
                    <a:lstStyle/>
                    <a:p>
                      <a:pPr algn="ctr" fontAlgn="ctr"/>
                      <a:r>
                        <a:rPr lang="fr-FR" sz="1600" b="0" u="none" strike="noStrike">
                          <a:solidFill>
                            <a:schemeClr val="bg1"/>
                          </a:solidFill>
                          <a:effectLst/>
                        </a:rPr>
                        <a:t>2016</a:t>
                      </a:r>
                      <a:endParaRPr lang="fr-FR" sz="16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ctr"/>
                      <a:r>
                        <a:rPr lang="fr-FR" sz="1600" b="0" u="none" strike="noStrike">
                          <a:solidFill>
                            <a:schemeClr val="bg1"/>
                          </a:solidFill>
                          <a:effectLst/>
                        </a:rPr>
                        <a:t>OPÉRATIONNEL</a:t>
                      </a:r>
                      <a:endParaRPr lang="fr-FR" sz="1600" b="0" i="0" u="none" strike="noStrike">
                        <a:solidFill>
                          <a:schemeClr val="bg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913975318"/>
                  </a:ext>
                </a:extLst>
              </a:tr>
              <a:tr h="668742">
                <a:tc>
                  <a:txBody>
                    <a:bodyPr/>
                    <a:lstStyle/>
                    <a:p>
                      <a:pPr algn="ctr" fontAlgn="ctr"/>
                      <a:r>
                        <a:rPr lang="fr-FR" sz="1600" b="0" u="none" strike="noStrike">
                          <a:solidFill>
                            <a:schemeClr val="bg1"/>
                          </a:solidFill>
                          <a:effectLst/>
                        </a:rPr>
                        <a:t>PORTIQUES MAGNÉTIQUES</a:t>
                      </a:r>
                      <a:endParaRPr lang="fr-FR" sz="16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ctr"/>
                      <a:r>
                        <a:rPr lang="fr-FR" sz="1600" b="0" u="none" strike="noStrike" dirty="0">
                          <a:solidFill>
                            <a:schemeClr val="bg1"/>
                          </a:solidFill>
                          <a:effectLst/>
                        </a:rPr>
                        <a:t>CEIA HI-PE Plus</a:t>
                      </a:r>
                      <a:endParaRPr lang="fr-FR" sz="1600" b="0" i="0" u="none" strike="noStrike" dirty="0">
                        <a:solidFill>
                          <a:schemeClr val="bg1"/>
                        </a:solidFill>
                        <a:effectLst/>
                        <a:latin typeface="Calibri" panose="020F0502020204030204" pitchFamily="34" charset="0"/>
                      </a:endParaRPr>
                    </a:p>
                  </a:txBody>
                  <a:tcPr marL="6350" marR="6350" marT="6350" marB="0" anchor="ctr"/>
                </a:tc>
                <a:tc>
                  <a:txBody>
                    <a:bodyPr/>
                    <a:lstStyle/>
                    <a:p>
                      <a:pPr algn="ctr" fontAlgn="b"/>
                      <a:r>
                        <a:rPr lang="fr-FR" sz="1600" b="0" u="none" strike="noStrike" dirty="0">
                          <a:solidFill>
                            <a:schemeClr val="bg1"/>
                          </a:solidFill>
                          <a:effectLst/>
                        </a:rPr>
                        <a:t>PIF Salle EMB</a:t>
                      </a:r>
                      <a:endParaRPr lang="fr-FR" sz="1600" b="0" i="0" u="none" strike="noStrike" dirty="0">
                        <a:solidFill>
                          <a:schemeClr val="bg1"/>
                        </a:solidFill>
                        <a:effectLst/>
                        <a:latin typeface="Calibri" panose="020F0502020204030204" pitchFamily="34" charset="0"/>
                      </a:endParaRPr>
                    </a:p>
                  </a:txBody>
                  <a:tcPr marL="6350" marR="6350" marT="6350" marB="0" anchor="b"/>
                </a:tc>
                <a:tc>
                  <a:txBody>
                    <a:bodyPr/>
                    <a:lstStyle/>
                    <a:p>
                      <a:pPr algn="ctr" fontAlgn="ctr"/>
                      <a:r>
                        <a:rPr lang="fr-FR" sz="1600" b="0" u="none" strike="noStrike" dirty="0">
                          <a:solidFill>
                            <a:schemeClr val="bg1"/>
                          </a:solidFill>
                          <a:effectLst/>
                        </a:rPr>
                        <a:t>2016</a:t>
                      </a:r>
                      <a:endParaRPr lang="fr-FR" sz="1600" b="0" i="0" u="none" strike="noStrike" dirty="0">
                        <a:solidFill>
                          <a:schemeClr val="bg1"/>
                        </a:solidFill>
                        <a:effectLst/>
                        <a:latin typeface="Calibri" panose="020F0502020204030204" pitchFamily="34" charset="0"/>
                      </a:endParaRPr>
                    </a:p>
                  </a:txBody>
                  <a:tcPr marL="6350" marR="6350" marT="6350" marB="0" anchor="ctr"/>
                </a:tc>
                <a:tc>
                  <a:txBody>
                    <a:bodyPr/>
                    <a:lstStyle/>
                    <a:p>
                      <a:pPr algn="ctr" fontAlgn="ctr"/>
                      <a:r>
                        <a:rPr lang="fr-FR" sz="1600" b="0" u="none" strike="noStrike" dirty="0">
                          <a:solidFill>
                            <a:schemeClr val="bg1"/>
                          </a:solidFill>
                          <a:effectLst/>
                        </a:rPr>
                        <a:t>OPÉRATIONNEL</a:t>
                      </a:r>
                      <a:endParaRPr lang="fr-FR" sz="1600" b="0" i="0" u="none" strike="noStrike" dirty="0">
                        <a:solidFill>
                          <a:schemeClr val="bg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841638367"/>
                  </a:ext>
                </a:extLst>
              </a:tr>
              <a:tr h="668742">
                <a:tc>
                  <a:txBody>
                    <a:bodyPr/>
                    <a:lstStyle/>
                    <a:p>
                      <a:pPr algn="ctr" fontAlgn="ctr"/>
                      <a:r>
                        <a:rPr lang="fr-FR" sz="1600" b="0" u="none" strike="noStrike">
                          <a:solidFill>
                            <a:schemeClr val="bg1"/>
                          </a:solidFill>
                          <a:effectLst/>
                        </a:rPr>
                        <a:t>PORTIQUES MAGNÉTIQUES</a:t>
                      </a:r>
                      <a:endParaRPr lang="fr-FR" sz="16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ctr"/>
                      <a:r>
                        <a:rPr lang="fr-FR" sz="1600" b="0" u="none" strike="noStrike">
                          <a:solidFill>
                            <a:schemeClr val="bg1"/>
                          </a:solidFill>
                          <a:effectLst/>
                        </a:rPr>
                        <a:t>CEIA HI-PE Plus</a:t>
                      </a:r>
                      <a:endParaRPr lang="fr-FR" sz="16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b"/>
                      <a:r>
                        <a:rPr lang="fr-FR" sz="1600" b="0" u="none" strike="noStrike">
                          <a:solidFill>
                            <a:schemeClr val="bg1"/>
                          </a:solidFill>
                          <a:effectLst/>
                        </a:rPr>
                        <a:t>Guérite PARIF I</a:t>
                      </a:r>
                      <a:endParaRPr lang="fr-FR" sz="1600" b="0" i="0" u="none" strike="noStrike">
                        <a:solidFill>
                          <a:schemeClr val="bg1"/>
                        </a:solidFill>
                        <a:effectLst/>
                        <a:latin typeface="Calibri" panose="020F0502020204030204" pitchFamily="34" charset="0"/>
                      </a:endParaRPr>
                    </a:p>
                  </a:txBody>
                  <a:tcPr marL="6350" marR="6350" marT="6350" marB="0" anchor="b"/>
                </a:tc>
                <a:tc>
                  <a:txBody>
                    <a:bodyPr/>
                    <a:lstStyle/>
                    <a:p>
                      <a:pPr algn="ctr" fontAlgn="ctr"/>
                      <a:r>
                        <a:rPr lang="fr-FR" sz="1600" b="0" u="none" strike="noStrike" dirty="0">
                          <a:solidFill>
                            <a:schemeClr val="bg1"/>
                          </a:solidFill>
                          <a:effectLst/>
                        </a:rPr>
                        <a:t>2016</a:t>
                      </a:r>
                      <a:endParaRPr lang="fr-FR" sz="1600" b="0" i="0" u="none" strike="noStrike" dirty="0">
                        <a:solidFill>
                          <a:schemeClr val="bg1"/>
                        </a:solidFill>
                        <a:effectLst/>
                        <a:latin typeface="Calibri" panose="020F0502020204030204" pitchFamily="34" charset="0"/>
                      </a:endParaRPr>
                    </a:p>
                  </a:txBody>
                  <a:tcPr marL="6350" marR="6350" marT="6350" marB="0" anchor="ctr"/>
                </a:tc>
                <a:tc>
                  <a:txBody>
                    <a:bodyPr/>
                    <a:lstStyle/>
                    <a:p>
                      <a:pPr algn="ctr" fontAlgn="ctr"/>
                      <a:r>
                        <a:rPr lang="fr-FR" sz="1600" b="0" u="none" strike="noStrike" dirty="0">
                          <a:solidFill>
                            <a:schemeClr val="bg1"/>
                          </a:solidFill>
                          <a:effectLst/>
                        </a:rPr>
                        <a:t>OPÉRATIONNEL</a:t>
                      </a:r>
                      <a:endParaRPr lang="fr-FR" sz="1600" b="0" i="0" u="none" strike="noStrike" dirty="0">
                        <a:solidFill>
                          <a:schemeClr val="bg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2861509"/>
                  </a:ext>
                </a:extLst>
              </a:tr>
              <a:tr h="858429">
                <a:tc>
                  <a:txBody>
                    <a:bodyPr/>
                    <a:lstStyle/>
                    <a:p>
                      <a:pPr algn="ctr" fontAlgn="ctr"/>
                      <a:r>
                        <a:rPr lang="fr-FR" sz="1600" b="0" u="none" strike="noStrike">
                          <a:solidFill>
                            <a:schemeClr val="bg1"/>
                          </a:solidFill>
                          <a:effectLst/>
                        </a:rPr>
                        <a:t>PORTIQUES MAGNÉTIQUES</a:t>
                      </a:r>
                      <a:endParaRPr lang="fr-FR" sz="16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ctr"/>
                      <a:r>
                        <a:rPr lang="fr-FR" sz="1600" b="0" u="none" strike="noStrike">
                          <a:solidFill>
                            <a:schemeClr val="bg1"/>
                          </a:solidFill>
                          <a:effectLst/>
                        </a:rPr>
                        <a:t>CEIA PMD2 Plus</a:t>
                      </a:r>
                      <a:endParaRPr lang="fr-FR" sz="16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b"/>
                      <a:r>
                        <a:rPr lang="fr-FR" sz="1600" b="0" u="none" strike="noStrike">
                          <a:solidFill>
                            <a:schemeClr val="bg1"/>
                          </a:solidFill>
                          <a:effectLst/>
                        </a:rPr>
                        <a:t>Guérite PARIF II</a:t>
                      </a:r>
                      <a:endParaRPr lang="fr-FR" sz="1600" b="0" i="0" u="none" strike="noStrike">
                        <a:solidFill>
                          <a:schemeClr val="bg1"/>
                        </a:solidFill>
                        <a:effectLst/>
                        <a:latin typeface="Calibri" panose="020F0502020204030204" pitchFamily="34" charset="0"/>
                      </a:endParaRPr>
                    </a:p>
                  </a:txBody>
                  <a:tcPr marL="6350" marR="6350" marT="6350" marB="0" anchor="b"/>
                </a:tc>
                <a:tc>
                  <a:txBody>
                    <a:bodyPr/>
                    <a:lstStyle/>
                    <a:p>
                      <a:pPr algn="ctr" fontAlgn="ctr"/>
                      <a:r>
                        <a:rPr lang="fr-FR" sz="1600" b="0" u="none" strike="noStrike">
                          <a:solidFill>
                            <a:schemeClr val="bg1"/>
                          </a:solidFill>
                          <a:effectLst/>
                        </a:rPr>
                        <a:t>2009</a:t>
                      </a:r>
                      <a:endParaRPr lang="fr-FR" sz="16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ctr"/>
                      <a:r>
                        <a:rPr lang="fr-FR" sz="1600" b="0" u="none" strike="noStrike" dirty="0">
                          <a:solidFill>
                            <a:schemeClr val="bg1"/>
                          </a:solidFill>
                          <a:effectLst/>
                        </a:rPr>
                        <a:t>OPERATIONNEL EN MODE DÉGRADÉ</a:t>
                      </a:r>
                      <a:endParaRPr lang="fr-FR" sz="1600" b="0" i="0" u="none" strike="noStrike" dirty="0">
                        <a:solidFill>
                          <a:schemeClr val="bg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249529604"/>
                  </a:ext>
                </a:extLst>
              </a:tr>
            </a:tbl>
          </a:graphicData>
        </a:graphic>
      </p:graphicFrame>
    </p:spTree>
    <p:extLst>
      <p:ext uri="{BB962C8B-B14F-4D97-AF65-F5344CB8AC3E}">
        <p14:creationId xmlns:p14="http://schemas.microsoft.com/office/powerpoint/2010/main" val="352560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4BE8584-64B8-5558-E959-40643E0C24D4}"/>
            </a:ext>
          </a:extLst>
        </p:cNvPr>
        <p:cNvGrpSpPr/>
        <p:nvPr/>
      </p:nvGrpSpPr>
      <p:grpSpPr>
        <a:xfrm>
          <a:off x="0" y="0"/>
          <a:ext cx="0" cy="0"/>
          <a:chOff x="0" y="0"/>
          <a:chExt cx="0" cy="0"/>
        </a:xfrm>
      </p:grpSpPr>
      <p:sp>
        <p:nvSpPr>
          <p:cNvPr id="4103" name="Rectangle 4102">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105" name="Freeform: Shape 4104">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4107" name="Freeform: Shape 4106">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4109" name="Freeform: Shape 4108">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111"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4112" name="Freeform: Shape 4111">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4113" name="Freeform: Shape 4112">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4114" name="Freeform: Shape 4113">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4115" name="Freeform: Shape 4114">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4116" name="Freeform: Shape 4115">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4117" name="Freeform: Shape 4116">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4118" name="Freeform: Shape 4117">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4120"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4121" name="Freeform: Shape 4120">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4122" name="Freeform: Shape 4121">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4123" name="Freeform: Shape 4122">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4124" name="Freeform: Shape 4123">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4125" name="Freeform: Shape 4124">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4126" name="Freeform: Shape 4125">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4127" name="Freeform: Shape 4126">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4129" name="Rectangle 412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131" name="Rectangle 4130">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098" name="Picture 2">
            <a:extLst>
              <a:ext uri="{FF2B5EF4-FFF2-40B4-BE49-F238E27FC236}">
                <a16:creationId xmlns:a16="http://schemas.microsoft.com/office/drawing/2014/main" id="{6E19E695-FCA4-C925-1681-4578AA3B7251}"/>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r="-1" b="11759"/>
          <a:stretch/>
        </p:blipFill>
        <p:spPr bwMode="auto">
          <a:xfrm>
            <a:off x="20" y="10"/>
            <a:ext cx="12188932" cy="6856614"/>
          </a:xfrm>
          <a:prstGeom prst="rect">
            <a:avLst/>
          </a:prstGeom>
          <a:noFill/>
          <a:extLst>
            <a:ext uri="{909E8E84-426E-40DD-AFC4-6F175D3DCCD1}">
              <a14:hiddenFill xmlns:a14="http://schemas.microsoft.com/office/drawing/2010/main">
                <a:solidFill>
                  <a:srgbClr val="FFFFFF"/>
                </a:solidFill>
              </a14:hiddenFill>
            </a:ext>
          </a:extLst>
        </p:spPr>
      </p:pic>
      <p:sp>
        <p:nvSpPr>
          <p:cNvPr id="4133" name="Rectangle 4132">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re 2">
            <a:extLst>
              <a:ext uri="{FF2B5EF4-FFF2-40B4-BE49-F238E27FC236}">
                <a16:creationId xmlns:a16="http://schemas.microsoft.com/office/drawing/2014/main" id="{A0842C56-C034-0A75-6B84-05458CD4F725}"/>
              </a:ext>
            </a:extLst>
          </p:cNvPr>
          <p:cNvSpPr>
            <a:spLocks noGrp="1"/>
          </p:cNvSpPr>
          <p:nvPr>
            <p:ph type="title"/>
          </p:nvPr>
        </p:nvSpPr>
        <p:spPr>
          <a:xfrm>
            <a:off x="37783" y="-4463"/>
            <a:ext cx="4699591" cy="2411270"/>
          </a:xfrm>
        </p:spPr>
        <p:txBody>
          <a:bodyPr vert="horz" lIns="91440" tIns="45720" rIns="91440" bIns="45720" rtlCol="0" anchor="b">
            <a:normAutofit fontScale="90000"/>
          </a:bodyPr>
          <a:lstStyle/>
          <a:p>
            <a:r>
              <a:rPr lang="en-US" sz="5400" kern="1200" dirty="0">
                <a:solidFill>
                  <a:srgbClr val="FFFFFF"/>
                </a:solidFill>
                <a:latin typeface="+mj-lt"/>
                <a:ea typeface="+mj-ea"/>
                <a:cs typeface="+mj-cs"/>
              </a:rPr>
              <a:t>DÉTECTEUR DES TRACES EXPLOSIFS </a:t>
            </a:r>
          </a:p>
        </p:txBody>
      </p:sp>
      <p:grpSp>
        <p:nvGrpSpPr>
          <p:cNvPr id="4135"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4136" name="Freeform: Shape 4135">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4137" name="Freeform: Shape 4136">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4138" name="Freeform: Shape 4137">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4139" name="Freeform: Shape 4138">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4140" name="Freeform: Shape 4139">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4141" name="Freeform: Shape 4140">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4142" name="Freeform: Shape 4141">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4144"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4145"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147" name="Freeform: Shape 4146">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4148" name="Freeform: Shape 4147">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4149" name="Freeform: Shape 4148">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4150" name="Freeform: Shape 4149">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4151" name="Freeform: Shape 4150">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4152" name="Freeform: Shape 4151">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4153" name="Freeform: Shape 4152">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4146" name="Freeform: Shape 4145">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aphicFrame>
        <p:nvGraphicFramePr>
          <p:cNvPr id="4" name="Tableau 3">
            <a:extLst>
              <a:ext uri="{FF2B5EF4-FFF2-40B4-BE49-F238E27FC236}">
                <a16:creationId xmlns:a16="http://schemas.microsoft.com/office/drawing/2014/main" id="{1580B546-FB84-20D3-0C52-A56E3C742D1C}"/>
              </a:ext>
            </a:extLst>
          </p:cNvPr>
          <p:cNvGraphicFramePr>
            <a:graphicFrameLocks noGrp="1"/>
          </p:cNvGraphicFramePr>
          <p:nvPr>
            <p:extLst>
              <p:ext uri="{D42A27DB-BD31-4B8C-83A1-F6EECF244321}">
                <p14:modId xmlns:p14="http://schemas.microsoft.com/office/powerpoint/2010/main" val="2843163970"/>
              </p:ext>
            </p:extLst>
          </p:nvPr>
        </p:nvGraphicFramePr>
        <p:xfrm>
          <a:off x="38627" y="2944491"/>
          <a:ext cx="8128000" cy="3565394"/>
        </p:xfrm>
        <a:graphic>
          <a:graphicData uri="http://schemas.openxmlformats.org/drawingml/2006/table">
            <a:tbl>
              <a:tblPr firstRow="1" bandRow="1">
                <a:tableStyleId>{69012ECD-51FC-41F1-AA8D-1B2483CD663E}</a:tableStyleId>
              </a:tblPr>
              <a:tblGrid>
                <a:gridCol w="1625600">
                  <a:extLst>
                    <a:ext uri="{9D8B030D-6E8A-4147-A177-3AD203B41FA5}">
                      <a16:colId xmlns:a16="http://schemas.microsoft.com/office/drawing/2014/main" val="3326949650"/>
                    </a:ext>
                  </a:extLst>
                </a:gridCol>
                <a:gridCol w="1625600">
                  <a:extLst>
                    <a:ext uri="{9D8B030D-6E8A-4147-A177-3AD203B41FA5}">
                      <a16:colId xmlns:a16="http://schemas.microsoft.com/office/drawing/2014/main" val="226802587"/>
                    </a:ext>
                  </a:extLst>
                </a:gridCol>
                <a:gridCol w="1625600">
                  <a:extLst>
                    <a:ext uri="{9D8B030D-6E8A-4147-A177-3AD203B41FA5}">
                      <a16:colId xmlns:a16="http://schemas.microsoft.com/office/drawing/2014/main" val="1512890542"/>
                    </a:ext>
                  </a:extLst>
                </a:gridCol>
                <a:gridCol w="1625600">
                  <a:extLst>
                    <a:ext uri="{9D8B030D-6E8A-4147-A177-3AD203B41FA5}">
                      <a16:colId xmlns:a16="http://schemas.microsoft.com/office/drawing/2014/main" val="1229331111"/>
                    </a:ext>
                  </a:extLst>
                </a:gridCol>
                <a:gridCol w="1625600">
                  <a:extLst>
                    <a:ext uri="{9D8B030D-6E8A-4147-A177-3AD203B41FA5}">
                      <a16:colId xmlns:a16="http://schemas.microsoft.com/office/drawing/2014/main" val="1706062993"/>
                    </a:ext>
                  </a:extLst>
                </a:gridCol>
              </a:tblGrid>
              <a:tr h="823678">
                <a:tc>
                  <a:txBody>
                    <a:bodyPr/>
                    <a:lstStyle/>
                    <a:p>
                      <a:pPr algn="ctr" fontAlgn="ctr"/>
                      <a:r>
                        <a:rPr lang="fr-FR" sz="1600" b="1" u="none" strike="noStrike" dirty="0">
                          <a:solidFill>
                            <a:srgbClr val="000000"/>
                          </a:solidFill>
                          <a:effectLst/>
                        </a:rPr>
                        <a:t>FAMILLE</a:t>
                      </a:r>
                      <a:endParaRPr lang="fr-FR" sz="16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600" b="1" u="none" strike="noStrike" dirty="0">
                          <a:solidFill>
                            <a:srgbClr val="000000"/>
                          </a:solidFill>
                          <a:effectLst/>
                        </a:rPr>
                        <a:t>équipements</a:t>
                      </a:r>
                      <a:endParaRPr lang="fr-FR" sz="16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600" b="1" u="none" strike="noStrike">
                          <a:solidFill>
                            <a:srgbClr val="000000"/>
                          </a:solidFill>
                          <a:effectLst/>
                        </a:rPr>
                        <a:t>EMPLACEMENT</a:t>
                      </a:r>
                      <a:endParaRPr lang="fr-FR" sz="16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600" b="1" u="none" strike="noStrike" dirty="0">
                          <a:solidFill>
                            <a:srgbClr val="000000"/>
                          </a:solidFill>
                          <a:effectLst/>
                        </a:rPr>
                        <a:t>Date de mise en service</a:t>
                      </a:r>
                      <a:endParaRPr lang="fr-FR" sz="16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600" b="1" u="none" strike="noStrike" dirty="0">
                          <a:solidFill>
                            <a:srgbClr val="000000"/>
                          </a:solidFill>
                          <a:effectLst/>
                        </a:rPr>
                        <a:t>Etat</a:t>
                      </a:r>
                      <a:endParaRPr lang="fr-FR" sz="1600" b="1"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4037547875"/>
                  </a:ext>
                </a:extLst>
              </a:tr>
              <a:tr h="853138">
                <a:tc>
                  <a:txBody>
                    <a:bodyPr/>
                    <a:lstStyle/>
                    <a:p>
                      <a:pPr algn="ctr" fontAlgn="ctr"/>
                      <a:r>
                        <a:rPr lang="fr-FR" sz="1600" b="0" u="none" strike="noStrike" dirty="0">
                          <a:solidFill>
                            <a:schemeClr val="bg1"/>
                          </a:solidFill>
                          <a:effectLst/>
                        </a:rPr>
                        <a:t>DÉTECTEUR DES TRACES EXPLOSIFS </a:t>
                      </a:r>
                      <a:endParaRPr lang="fr-FR" sz="1600" b="0" i="0" u="none" strike="noStrike" dirty="0">
                        <a:solidFill>
                          <a:schemeClr val="bg1"/>
                        </a:solidFill>
                        <a:effectLst/>
                        <a:latin typeface="Calibri" panose="020F0502020204030204" pitchFamily="34" charset="0"/>
                      </a:endParaRPr>
                    </a:p>
                  </a:txBody>
                  <a:tcPr marL="6350" marR="6350" marT="6350" marB="0" anchor="ctr"/>
                </a:tc>
                <a:tc>
                  <a:txBody>
                    <a:bodyPr/>
                    <a:lstStyle/>
                    <a:p>
                      <a:pPr algn="ctr" fontAlgn="ctr"/>
                      <a:r>
                        <a:rPr lang="fr-FR" sz="1600" b="0" u="none" strike="noStrike">
                          <a:solidFill>
                            <a:schemeClr val="bg1"/>
                          </a:solidFill>
                          <a:effectLst/>
                        </a:rPr>
                        <a:t>IONSCAN 600</a:t>
                      </a:r>
                      <a:endParaRPr lang="fr-FR" sz="16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b"/>
                      <a:r>
                        <a:rPr lang="fr-FR" sz="1600" b="0" u="none" strike="noStrike" dirty="0">
                          <a:solidFill>
                            <a:schemeClr val="bg1"/>
                          </a:solidFill>
                          <a:effectLst/>
                        </a:rPr>
                        <a:t>PIF Salle EMB</a:t>
                      </a:r>
                      <a:endParaRPr lang="fr-FR" sz="1600" b="0" i="0" u="none" strike="noStrike" dirty="0">
                        <a:solidFill>
                          <a:schemeClr val="bg1"/>
                        </a:solidFill>
                        <a:effectLst/>
                        <a:latin typeface="Calibri" panose="020F0502020204030204" pitchFamily="34" charset="0"/>
                      </a:endParaRPr>
                    </a:p>
                  </a:txBody>
                  <a:tcPr marL="6350" marR="6350" marT="6350" marB="0" anchor="b"/>
                </a:tc>
                <a:tc>
                  <a:txBody>
                    <a:bodyPr/>
                    <a:lstStyle/>
                    <a:p>
                      <a:pPr algn="ctr" fontAlgn="ctr"/>
                      <a:r>
                        <a:rPr lang="fr-FR" sz="1600" b="0" u="none" strike="noStrike" dirty="0">
                          <a:solidFill>
                            <a:schemeClr val="bg1"/>
                          </a:solidFill>
                          <a:effectLst/>
                        </a:rPr>
                        <a:t>2019</a:t>
                      </a:r>
                      <a:endParaRPr lang="fr-FR" sz="1600" b="0" i="0" u="none" strike="noStrike" dirty="0">
                        <a:solidFill>
                          <a:schemeClr val="bg1"/>
                        </a:solidFill>
                        <a:effectLst/>
                        <a:latin typeface="Calibri" panose="020F0502020204030204" pitchFamily="34" charset="0"/>
                      </a:endParaRPr>
                    </a:p>
                  </a:txBody>
                  <a:tcPr marL="6350" marR="6350" marT="6350" marB="0" anchor="ctr"/>
                </a:tc>
                <a:tc>
                  <a:txBody>
                    <a:bodyPr/>
                    <a:lstStyle/>
                    <a:p>
                      <a:pPr algn="ctr" fontAlgn="ctr"/>
                      <a:r>
                        <a:rPr lang="fr-FR" sz="1600" b="0" u="none" strike="noStrike">
                          <a:solidFill>
                            <a:schemeClr val="bg1"/>
                          </a:solidFill>
                          <a:effectLst/>
                        </a:rPr>
                        <a:t>OPÉRATIONNEL</a:t>
                      </a:r>
                      <a:endParaRPr lang="fr-FR" sz="1600" b="0" i="0" u="none" strike="noStrike">
                        <a:solidFill>
                          <a:schemeClr val="bg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991092507"/>
                  </a:ext>
                </a:extLst>
              </a:tr>
              <a:tr h="853138">
                <a:tc>
                  <a:txBody>
                    <a:bodyPr/>
                    <a:lstStyle/>
                    <a:p>
                      <a:pPr algn="ctr" fontAlgn="ctr"/>
                      <a:r>
                        <a:rPr lang="fr-FR" sz="1600" b="0" u="none" strike="noStrike">
                          <a:solidFill>
                            <a:schemeClr val="bg1"/>
                          </a:solidFill>
                          <a:effectLst/>
                        </a:rPr>
                        <a:t>DÉTECTEUR DES TRACES EXPLOSIFS </a:t>
                      </a:r>
                      <a:endParaRPr lang="fr-FR" sz="16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ctr"/>
                      <a:r>
                        <a:rPr lang="fr-FR" sz="1600" b="0" u="none" strike="noStrike">
                          <a:solidFill>
                            <a:schemeClr val="bg1"/>
                          </a:solidFill>
                          <a:effectLst/>
                        </a:rPr>
                        <a:t>IONSCAN 600</a:t>
                      </a:r>
                      <a:endParaRPr lang="fr-FR" sz="16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b"/>
                      <a:r>
                        <a:rPr lang="fr-FR" sz="1600" b="0" u="none" strike="noStrike">
                          <a:solidFill>
                            <a:schemeClr val="bg1"/>
                          </a:solidFill>
                          <a:effectLst/>
                        </a:rPr>
                        <a:t>PIF Salle EMB</a:t>
                      </a:r>
                      <a:endParaRPr lang="fr-FR" sz="1600" b="0" i="0" u="none" strike="noStrike">
                        <a:solidFill>
                          <a:schemeClr val="bg1"/>
                        </a:solidFill>
                        <a:effectLst/>
                        <a:latin typeface="Calibri" panose="020F0502020204030204" pitchFamily="34" charset="0"/>
                      </a:endParaRPr>
                    </a:p>
                  </a:txBody>
                  <a:tcPr marL="6350" marR="6350" marT="6350" marB="0" anchor="b"/>
                </a:tc>
                <a:tc>
                  <a:txBody>
                    <a:bodyPr/>
                    <a:lstStyle/>
                    <a:p>
                      <a:pPr algn="ctr" fontAlgn="ctr"/>
                      <a:r>
                        <a:rPr lang="fr-FR" sz="1600" b="0" u="none" strike="noStrike">
                          <a:solidFill>
                            <a:schemeClr val="bg1"/>
                          </a:solidFill>
                          <a:effectLst/>
                        </a:rPr>
                        <a:t>2019</a:t>
                      </a:r>
                      <a:endParaRPr lang="fr-FR" sz="16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ctr"/>
                      <a:r>
                        <a:rPr lang="fr-FR" sz="1600" b="0" u="none" strike="noStrike">
                          <a:solidFill>
                            <a:schemeClr val="bg1"/>
                          </a:solidFill>
                          <a:effectLst/>
                        </a:rPr>
                        <a:t>OPÉRATIONNEL</a:t>
                      </a:r>
                      <a:endParaRPr lang="fr-FR" sz="1600" b="0" i="0" u="none" strike="noStrike">
                        <a:solidFill>
                          <a:schemeClr val="bg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68257755"/>
                  </a:ext>
                </a:extLst>
              </a:tr>
              <a:tr h="1035440">
                <a:tc>
                  <a:txBody>
                    <a:bodyPr/>
                    <a:lstStyle/>
                    <a:p>
                      <a:pPr algn="ctr" fontAlgn="ctr"/>
                      <a:r>
                        <a:rPr lang="fr-FR" sz="1600" b="0" u="none" strike="noStrike">
                          <a:solidFill>
                            <a:schemeClr val="bg1"/>
                          </a:solidFill>
                          <a:effectLst/>
                        </a:rPr>
                        <a:t>DÉTECTEUR DES TRACES EXPLOSIFS LIQUIDE</a:t>
                      </a:r>
                      <a:endParaRPr lang="fr-FR" sz="16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ctr"/>
                      <a:r>
                        <a:rPr lang="fr-FR" sz="1600" b="0" u="none" strike="noStrike">
                          <a:solidFill>
                            <a:schemeClr val="bg1"/>
                          </a:solidFill>
                          <a:effectLst/>
                        </a:rPr>
                        <a:t>NUCTECH LS1516BA</a:t>
                      </a:r>
                      <a:endParaRPr lang="fr-FR" sz="16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b"/>
                      <a:r>
                        <a:rPr lang="fr-FR" sz="1600" b="0" u="none" strike="noStrike" dirty="0">
                          <a:solidFill>
                            <a:schemeClr val="bg1"/>
                          </a:solidFill>
                          <a:effectLst/>
                        </a:rPr>
                        <a:t>PIF Salle EMB</a:t>
                      </a:r>
                      <a:endParaRPr lang="fr-FR" sz="1600" b="0" i="0" u="none" strike="noStrike" dirty="0">
                        <a:solidFill>
                          <a:schemeClr val="bg1"/>
                        </a:solidFill>
                        <a:effectLst/>
                        <a:latin typeface="Calibri" panose="020F0502020204030204" pitchFamily="34" charset="0"/>
                      </a:endParaRPr>
                    </a:p>
                  </a:txBody>
                  <a:tcPr marL="6350" marR="6350" marT="6350" marB="0" anchor="b"/>
                </a:tc>
                <a:tc>
                  <a:txBody>
                    <a:bodyPr/>
                    <a:lstStyle/>
                    <a:p>
                      <a:pPr algn="ctr" fontAlgn="ctr"/>
                      <a:r>
                        <a:rPr lang="fr-FR" sz="1600" b="0" u="none" strike="noStrike">
                          <a:solidFill>
                            <a:schemeClr val="bg1"/>
                          </a:solidFill>
                          <a:effectLst/>
                        </a:rPr>
                        <a:t>2016</a:t>
                      </a:r>
                      <a:endParaRPr lang="fr-FR" sz="1600" b="0" i="0" u="none" strike="noStrike">
                        <a:solidFill>
                          <a:schemeClr val="bg1"/>
                        </a:solidFill>
                        <a:effectLst/>
                        <a:latin typeface="Calibri" panose="020F0502020204030204" pitchFamily="34" charset="0"/>
                      </a:endParaRPr>
                    </a:p>
                  </a:txBody>
                  <a:tcPr marL="6350" marR="6350" marT="6350" marB="0" anchor="ctr"/>
                </a:tc>
                <a:tc>
                  <a:txBody>
                    <a:bodyPr/>
                    <a:lstStyle/>
                    <a:p>
                      <a:pPr algn="ctr" fontAlgn="ctr"/>
                      <a:r>
                        <a:rPr lang="fr-FR" sz="1600" b="0" u="none" strike="noStrike" dirty="0">
                          <a:solidFill>
                            <a:schemeClr val="bg1"/>
                          </a:solidFill>
                          <a:effectLst/>
                        </a:rPr>
                        <a:t>OPÉRATIONNEL</a:t>
                      </a:r>
                      <a:endParaRPr lang="fr-FR" sz="1600" b="0" i="0" u="none" strike="noStrike" dirty="0">
                        <a:solidFill>
                          <a:schemeClr val="bg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534777106"/>
                  </a:ext>
                </a:extLst>
              </a:tr>
            </a:tbl>
          </a:graphicData>
        </a:graphic>
      </p:graphicFrame>
    </p:spTree>
    <p:extLst>
      <p:ext uri="{BB962C8B-B14F-4D97-AF65-F5344CB8AC3E}">
        <p14:creationId xmlns:p14="http://schemas.microsoft.com/office/powerpoint/2010/main" val="223954883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par>
                          <p:cTn id="8" fill="hold">
                            <p:stCondLst>
                              <p:cond delay="700"/>
                            </p:stCondLst>
                            <p:childTnLst>
                              <p:par>
                                <p:cTn id="9" presetID="42" presetClass="entr" presetSubtype="0" fill="hold" nodeType="after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C9B9D6C-1241-433E-1BFA-559E95DC3AB0}"/>
            </a:ext>
          </a:extLst>
        </p:cNvPr>
        <p:cNvGrpSpPr/>
        <p:nvPr/>
      </p:nvGrpSpPr>
      <p:grpSpPr>
        <a:xfrm>
          <a:off x="0" y="0"/>
          <a:ext cx="0" cy="0"/>
          <a:chOff x="0" y="0"/>
          <a:chExt cx="0" cy="0"/>
        </a:xfrm>
      </p:grpSpPr>
      <p:sp>
        <p:nvSpPr>
          <p:cNvPr id="4329" name="Rectangle 4328">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330" name="Freeform: Shape 4218">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4331" name="Freeform: Shape 4220">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4332" name="Freeform: Shape 4222">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333"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4334" name="Freeform: Shape 4225">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4335" name="Freeform: Shape 4226">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4336" name="Freeform: Shape 4227">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4337" name="Freeform: Shape 4228">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4338" name="Freeform: Shape 4229">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4339" name="Freeform: Shape 4230">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4340" name="Freeform: Shape 4231">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4341"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4342" name="Freeform: Shape 4234">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4343" name="Freeform: Shape 4235">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4344" name="Freeform: Shape 4236">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4345" name="Freeform: Shape 4237">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4346" name="Freeform: Shape 4238">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4347" name="Freeform: Shape 4239">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4348" name="Freeform: Shape 4240">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4349" name="Rectangle 434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350" name="Rectangle 4349">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351" name="Top Left">
            <a:extLst>
              <a:ext uri="{FF2B5EF4-FFF2-40B4-BE49-F238E27FC236}">
                <a16:creationId xmlns:a16="http://schemas.microsoft.com/office/drawing/2014/main" id="{F99A87B6-0764-47AD-BF24-B54A16F944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248" name="Freeform: Shape 4247">
              <a:extLst>
                <a:ext uri="{FF2B5EF4-FFF2-40B4-BE49-F238E27FC236}">
                  <a16:creationId xmlns:a16="http://schemas.microsoft.com/office/drawing/2014/main" id="{C50E14B7-3770-407C-A359-030533E14B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352" name="Freeform: Shape 4248">
              <a:extLst>
                <a:ext uri="{FF2B5EF4-FFF2-40B4-BE49-F238E27FC236}">
                  <a16:creationId xmlns:a16="http://schemas.microsoft.com/office/drawing/2014/main" id="{4F5BFEC0-D7AC-4F30-9697-1A7804BE7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353" name="Freeform: Shape 4249">
              <a:extLst>
                <a:ext uri="{FF2B5EF4-FFF2-40B4-BE49-F238E27FC236}">
                  <a16:creationId xmlns:a16="http://schemas.microsoft.com/office/drawing/2014/main" id="{1D47A7E9-69C2-466A-8E0A-1E82502C74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354" name="Freeform: Shape 4250">
              <a:extLst>
                <a:ext uri="{FF2B5EF4-FFF2-40B4-BE49-F238E27FC236}">
                  <a16:creationId xmlns:a16="http://schemas.microsoft.com/office/drawing/2014/main" id="{37B64B2C-0074-40A5-AD7B-10234F3673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355" name="Freeform: Shape 4251">
              <a:extLst>
                <a:ext uri="{FF2B5EF4-FFF2-40B4-BE49-F238E27FC236}">
                  <a16:creationId xmlns:a16="http://schemas.microsoft.com/office/drawing/2014/main" id="{B4EAC4AF-90F7-4D5B-9D52-8B5CC855B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356" name="Freeform: Shape 4252">
              <a:extLst>
                <a:ext uri="{FF2B5EF4-FFF2-40B4-BE49-F238E27FC236}">
                  <a16:creationId xmlns:a16="http://schemas.microsoft.com/office/drawing/2014/main" id="{FC772208-699E-460A-B31E-D49D3EFE3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357" name="Freeform: Shape 4253">
              <a:extLst>
                <a:ext uri="{FF2B5EF4-FFF2-40B4-BE49-F238E27FC236}">
                  <a16:creationId xmlns:a16="http://schemas.microsoft.com/office/drawing/2014/main" id="{899AB563-7EE7-4EB1-A6C7-E885E4774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358" name="Freeform: Shape 4254">
              <a:extLst>
                <a:ext uri="{FF2B5EF4-FFF2-40B4-BE49-F238E27FC236}">
                  <a16:creationId xmlns:a16="http://schemas.microsoft.com/office/drawing/2014/main" id="{2A4ABF96-0400-4F13-B053-5AB9AB2902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3" name="Titre 2">
            <a:extLst>
              <a:ext uri="{FF2B5EF4-FFF2-40B4-BE49-F238E27FC236}">
                <a16:creationId xmlns:a16="http://schemas.microsoft.com/office/drawing/2014/main" id="{47D4EF4D-94A6-BE99-9924-70DD43AED9B5}"/>
              </a:ext>
            </a:extLst>
          </p:cNvPr>
          <p:cNvSpPr>
            <a:spLocks noGrp="1"/>
          </p:cNvSpPr>
          <p:nvPr>
            <p:ph type="title"/>
          </p:nvPr>
        </p:nvSpPr>
        <p:spPr>
          <a:xfrm>
            <a:off x="23002" y="62150"/>
            <a:ext cx="6033062" cy="741346"/>
          </a:xfrm>
        </p:spPr>
        <p:txBody>
          <a:bodyPr vert="horz" lIns="91440" tIns="45720" rIns="91440" bIns="45720" rtlCol="0" anchor="b">
            <a:normAutofit/>
          </a:bodyPr>
          <a:lstStyle/>
          <a:p>
            <a:r>
              <a:rPr lang="en-US" sz="4000" kern="1200" dirty="0" err="1">
                <a:solidFill>
                  <a:schemeClr val="tx2"/>
                </a:solidFill>
                <a:latin typeface="+mj-lt"/>
                <a:ea typeface="+mj-ea"/>
                <a:cs typeface="+mj-cs"/>
              </a:rPr>
              <a:t>Systeme</a:t>
            </a:r>
            <a:r>
              <a:rPr lang="en-US" sz="4000" kern="1200" dirty="0">
                <a:solidFill>
                  <a:schemeClr val="tx2"/>
                </a:solidFill>
                <a:latin typeface="+mj-lt"/>
                <a:ea typeface="+mj-ea"/>
                <a:cs typeface="+mj-cs"/>
              </a:rPr>
              <a:t> de </a:t>
            </a:r>
            <a:r>
              <a:rPr lang="en-US" sz="4000" kern="1200" dirty="0" err="1">
                <a:solidFill>
                  <a:schemeClr val="tx2"/>
                </a:solidFill>
                <a:latin typeface="+mj-lt"/>
                <a:ea typeface="+mj-ea"/>
                <a:cs typeface="+mj-cs"/>
              </a:rPr>
              <a:t>Sonorisation</a:t>
            </a:r>
            <a:endParaRPr lang="en-US" sz="4000" kern="1200" dirty="0">
              <a:solidFill>
                <a:schemeClr val="tx2"/>
              </a:solidFill>
              <a:latin typeface="+mj-lt"/>
              <a:ea typeface="+mj-ea"/>
              <a:cs typeface="+mj-cs"/>
            </a:endParaRPr>
          </a:p>
        </p:txBody>
      </p:sp>
      <p:pic>
        <p:nvPicPr>
          <p:cNvPr id="7" name="Image 6" descr="Une image contenant clé&#10;&#10;Description générée automatiquement">
            <a:extLst>
              <a:ext uri="{FF2B5EF4-FFF2-40B4-BE49-F238E27FC236}">
                <a16:creationId xmlns:a16="http://schemas.microsoft.com/office/drawing/2014/main" id="{E04112B7-067D-D0DA-2230-7CFCA952CF05}"/>
              </a:ext>
            </a:extLst>
          </p:cNvPr>
          <p:cNvPicPr>
            <a:picLocks noChangeAspect="1"/>
          </p:cNvPicPr>
          <p:nvPr/>
        </p:nvPicPr>
        <p:blipFill rotWithShape="1">
          <a:blip r:embed="rId2">
            <a:extLst>
              <a:ext uri="{28A0092B-C50C-407E-A947-70E740481C1C}">
                <a14:useLocalDpi xmlns:a14="http://schemas.microsoft.com/office/drawing/2010/main" val="0"/>
              </a:ext>
            </a:extLst>
          </a:blip>
          <a:srcRect l="-2598" t="7932" r="2" b="220"/>
          <a:stretch/>
        </p:blipFill>
        <p:spPr>
          <a:xfrm>
            <a:off x="5937192" y="15178"/>
            <a:ext cx="6271078" cy="6860832"/>
          </a:xfrm>
          <a:prstGeom prst="rect">
            <a:avLst/>
          </a:prstGeom>
        </p:spPr>
      </p:pic>
      <p:grpSp>
        <p:nvGrpSpPr>
          <p:cNvPr id="4359" name="Cross">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37192" y="3369564"/>
            <a:ext cx="118872" cy="118872"/>
            <a:chOff x="1175347" y="3733800"/>
            <a:chExt cx="118872" cy="118872"/>
          </a:xfrm>
        </p:grpSpPr>
        <p:cxnSp>
          <p:nvCxnSpPr>
            <p:cNvPr id="4360" name="Straight Connector 4257">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4259" name="Straight Connector 4258">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4361" name="Bottom Right">
            <a:extLst>
              <a:ext uri="{FF2B5EF4-FFF2-40B4-BE49-F238E27FC236}">
                <a16:creationId xmlns:a16="http://schemas.microsoft.com/office/drawing/2014/main" id="{EE8A2E90-75F0-4F59-AE03-FE737F410E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4362" name="Graphic 157">
              <a:extLst>
                <a:ext uri="{FF2B5EF4-FFF2-40B4-BE49-F238E27FC236}">
                  <a16:creationId xmlns:a16="http://schemas.microsoft.com/office/drawing/2014/main" id="{291613E8-1172-4437-97E9-F15A295649C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363" name="Freeform: Shape 4263">
                <a:extLst>
                  <a:ext uri="{FF2B5EF4-FFF2-40B4-BE49-F238E27FC236}">
                    <a16:creationId xmlns:a16="http://schemas.microsoft.com/office/drawing/2014/main" id="{CE1404A3-DA0A-451F-80F9-341A400102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4364" name="Freeform: Shape 4264">
                <a:extLst>
                  <a:ext uri="{FF2B5EF4-FFF2-40B4-BE49-F238E27FC236}">
                    <a16:creationId xmlns:a16="http://schemas.microsoft.com/office/drawing/2014/main" id="{6D9F30DE-11BA-476B-B25D-CED39DBB6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365" name="Freeform: Shape 4265">
                <a:extLst>
                  <a:ext uri="{FF2B5EF4-FFF2-40B4-BE49-F238E27FC236}">
                    <a16:creationId xmlns:a16="http://schemas.microsoft.com/office/drawing/2014/main" id="{253755C4-9D54-4D38-856A-7D1D31BC46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4366" name="Freeform: Shape 4266">
                <a:extLst>
                  <a:ext uri="{FF2B5EF4-FFF2-40B4-BE49-F238E27FC236}">
                    <a16:creationId xmlns:a16="http://schemas.microsoft.com/office/drawing/2014/main" id="{F2D176F7-5471-4C65-B496-F05544AF3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268" name="Freeform: Shape 4267">
                <a:extLst>
                  <a:ext uri="{FF2B5EF4-FFF2-40B4-BE49-F238E27FC236}">
                    <a16:creationId xmlns:a16="http://schemas.microsoft.com/office/drawing/2014/main" id="{E3541E62-142A-4078-8B35-723AF8B13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269" name="Freeform: Shape 4268">
                <a:extLst>
                  <a:ext uri="{FF2B5EF4-FFF2-40B4-BE49-F238E27FC236}">
                    <a16:creationId xmlns:a16="http://schemas.microsoft.com/office/drawing/2014/main" id="{B2037584-8C21-4B8F-9EC5-5F978F32ED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270" name="Freeform: Shape 4269">
                <a:extLst>
                  <a:ext uri="{FF2B5EF4-FFF2-40B4-BE49-F238E27FC236}">
                    <a16:creationId xmlns:a16="http://schemas.microsoft.com/office/drawing/2014/main" id="{318287BF-F368-4F91-A36C-A729B478EF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4263" name="Freeform: Shape 4262">
              <a:extLst>
                <a:ext uri="{FF2B5EF4-FFF2-40B4-BE49-F238E27FC236}">
                  <a16:creationId xmlns:a16="http://schemas.microsoft.com/office/drawing/2014/main" id="{A54A80ED-1507-4424-AE0D-E8B52DAC01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aphicFrame>
        <p:nvGraphicFramePr>
          <p:cNvPr id="8" name="Tableau 7">
            <a:extLst>
              <a:ext uri="{FF2B5EF4-FFF2-40B4-BE49-F238E27FC236}">
                <a16:creationId xmlns:a16="http://schemas.microsoft.com/office/drawing/2014/main" id="{86B617DD-22C7-1239-A3CF-009B7105029F}"/>
              </a:ext>
            </a:extLst>
          </p:cNvPr>
          <p:cNvGraphicFramePr>
            <a:graphicFrameLocks noGrp="1"/>
          </p:cNvGraphicFramePr>
          <p:nvPr>
            <p:extLst>
              <p:ext uri="{D42A27DB-BD31-4B8C-83A1-F6EECF244321}">
                <p14:modId xmlns:p14="http://schemas.microsoft.com/office/powerpoint/2010/main" val="3591247611"/>
              </p:ext>
            </p:extLst>
          </p:nvPr>
        </p:nvGraphicFramePr>
        <p:xfrm>
          <a:off x="10595" y="932002"/>
          <a:ext cx="6085404" cy="5973410"/>
        </p:xfrm>
        <a:graphic>
          <a:graphicData uri="http://schemas.openxmlformats.org/drawingml/2006/table">
            <a:tbl>
              <a:tblPr firstRow="1" bandRow="1">
                <a:tableStyleId>{69012ECD-51FC-41F1-AA8D-1B2483CD663E}</a:tableStyleId>
              </a:tblPr>
              <a:tblGrid>
                <a:gridCol w="2028468">
                  <a:extLst>
                    <a:ext uri="{9D8B030D-6E8A-4147-A177-3AD203B41FA5}">
                      <a16:colId xmlns:a16="http://schemas.microsoft.com/office/drawing/2014/main" val="2819969743"/>
                    </a:ext>
                  </a:extLst>
                </a:gridCol>
                <a:gridCol w="1755446">
                  <a:extLst>
                    <a:ext uri="{9D8B030D-6E8A-4147-A177-3AD203B41FA5}">
                      <a16:colId xmlns:a16="http://schemas.microsoft.com/office/drawing/2014/main" val="946287457"/>
                    </a:ext>
                  </a:extLst>
                </a:gridCol>
                <a:gridCol w="2301490">
                  <a:extLst>
                    <a:ext uri="{9D8B030D-6E8A-4147-A177-3AD203B41FA5}">
                      <a16:colId xmlns:a16="http://schemas.microsoft.com/office/drawing/2014/main" val="1659410191"/>
                    </a:ext>
                  </a:extLst>
                </a:gridCol>
              </a:tblGrid>
              <a:tr h="601721">
                <a:tc>
                  <a:txBody>
                    <a:bodyPr/>
                    <a:lstStyle/>
                    <a:p>
                      <a:pPr algn="ctr" fontAlgn="ctr"/>
                      <a:r>
                        <a:rPr lang="fr-FR" sz="2000" b="1" u="none" strike="noStrike" dirty="0">
                          <a:solidFill>
                            <a:srgbClr val="000000"/>
                          </a:solidFill>
                          <a:effectLst/>
                        </a:rPr>
                        <a:t>équipement</a:t>
                      </a:r>
                      <a:endParaRPr lang="fr-FR" sz="20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fr-FR" sz="2000" b="1" u="none" strike="noStrike" dirty="0">
                          <a:solidFill>
                            <a:srgbClr val="000000"/>
                          </a:solidFill>
                          <a:effectLst/>
                        </a:rPr>
                        <a:t>Date de mise en service</a:t>
                      </a:r>
                      <a:endParaRPr lang="fr-FR" sz="20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fr-FR" sz="2000" b="1" u="none" strike="noStrike" dirty="0">
                          <a:solidFill>
                            <a:srgbClr val="000000"/>
                          </a:solidFill>
                          <a:effectLst/>
                        </a:rPr>
                        <a:t>Etat</a:t>
                      </a:r>
                      <a:endParaRPr lang="fr-FR" sz="2000" b="1"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028405788"/>
                  </a:ext>
                </a:extLst>
              </a:tr>
              <a:tr h="446455">
                <a:tc>
                  <a:txBody>
                    <a:bodyPr/>
                    <a:lstStyle/>
                    <a:p>
                      <a:pPr algn="ctr" fontAlgn="ctr"/>
                      <a:r>
                        <a:rPr lang="fr-FR" sz="1400" b="0" u="none" strike="noStrike" dirty="0">
                          <a:solidFill>
                            <a:srgbClr val="000000"/>
                          </a:solidFill>
                          <a:effectLst/>
                        </a:rPr>
                        <a:t>Amplificateur VP-2241 *3</a:t>
                      </a:r>
                      <a:endParaRPr lang="fr-FR" sz="14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0" u="none" strike="noStrike" dirty="0">
                          <a:solidFill>
                            <a:srgbClr val="000000"/>
                          </a:solidFill>
                          <a:effectLst/>
                        </a:rPr>
                        <a:t>2009</a:t>
                      </a:r>
                      <a:endParaRPr lang="fr-FR" sz="14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0" u="none" strike="noStrike">
                          <a:solidFill>
                            <a:srgbClr val="000000"/>
                          </a:solidFill>
                          <a:effectLst/>
                        </a:rPr>
                        <a:t>OPÉRATIONNEL</a:t>
                      </a:r>
                      <a:endParaRPr lang="fr-FR" sz="14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525156960"/>
                  </a:ext>
                </a:extLst>
              </a:tr>
              <a:tr h="446455">
                <a:tc>
                  <a:txBody>
                    <a:bodyPr/>
                    <a:lstStyle/>
                    <a:p>
                      <a:pPr algn="ctr" fontAlgn="ctr"/>
                      <a:r>
                        <a:rPr lang="fr-FR" sz="1400" b="0" u="none" strike="noStrike">
                          <a:solidFill>
                            <a:srgbClr val="000000"/>
                          </a:solidFill>
                          <a:effectLst/>
                        </a:rPr>
                        <a:t>Alimentation frame </a:t>
                      </a:r>
                      <a:endParaRPr lang="fr-FR" sz="1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0" u="none" strike="noStrike" dirty="0">
                          <a:solidFill>
                            <a:srgbClr val="000000"/>
                          </a:solidFill>
                          <a:effectLst/>
                        </a:rPr>
                        <a:t>2009</a:t>
                      </a:r>
                      <a:endParaRPr lang="fr-FR" sz="14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0" u="none" strike="noStrike" dirty="0">
                          <a:solidFill>
                            <a:srgbClr val="000000"/>
                          </a:solidFill>
                          <a:effectLst/>
                        </a:rPr>
                        <a:t>OPÉRATIONNEL</a:t>
                      </a:r>
                      <a:endParaRPr lang="fr-FR" sz="14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353718810"/>
                  </a:ext>
                </a:extLst>
              </a:tr>
              <a:tr h="446455">
                <a:tc>
                  <a:txBody>
                    <a:bodyPr/>
                    <a:lstStyle/>
                    <a:p>
                      <a:pPr algn="ctr" fontAlgn="ctr"/>
                      <a:r>
                        <a:rPr lang="fr-FR" sz="1400" b="0" u="none" strike="noStrike" dirty="0">
                          <a:solidFill>
                            <a:srgbClr val="000000"/>
                          </a:solidFill>
                          <a:effectLst/>
                        </a:rPr>
                        <a:t>Alimentation d'urgence VX-2000DS </a:t>
                      </a:r>
                      <a:endParaRPr lang="fr-FR" sz="14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0" u="none" strike="noStrike" dirty="0">
                          <a:solidFill>
                            <a:srgbClr val="000000"/>
                          </a:solidFill>
                          <a:effectLst/>
                        </a:rPr>
                        <a:t>2009</a:t>
                      </a:r>
                      <a:endParaRPr lang="fr-FR" sz="14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0" u="none" strike="noStrike" dirty="0">
                          <a:solidFill>
                            <a:srgbClr val="000000"/>
                          </a:solidFill>
                          <a:effectLst/>
                        </a:rPr>
                        <a:t>OPÉRATIONNEL</a:t>
                      </a:r>
                      <a:endParaRPr lang="fr-FR" sz="14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742720869"/>
                  </a:ext>
                </a:extLst>
              </a:tr>
              <a:tr h="446455">
                <a:tc>
                  <a:txBody>
                    <a:bodyPr/>
                    <a:lstStyle/>
                    <a:p>
                      <a:pPr algn="ctr" fontAlgn="ctr"/>
                      <a:r>
                        <a:rPr lang="fr-FR" sz="1400" b="0" u="none" strike="noStrike">
                          <a:solidFill>
                            <a:srgbClr val="000000"/>
                          </a:solidFill>
                          <a:effectLst/>
                        </a:rPr>
                        <a:t>Contrôleur de bruit    DP-L2 *2</a:t>
                      </a:r>
                      <a:endParaRPr lang="fr-FR" sz="1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0" u="none" strike="noStrike">
                          <a:solidFill>
                            <a:srgbClr val="000000"/>
                          </a:solidFill>
                          <a:effectLst/>
                        </a:rPr>
                        <a:t>2009</a:t>
                      </a:r>
                      <a:endParaRPr lang="fr-FR" sz="1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0" u="none" strike="noStrike" dirty="0">
                          <a:solidFill>
                            <a:srgbClr val="000000"/>
                          </a:solidFill>
                          <a:effectLst/>
                        </a:rPr>
                        <a:t>OPÉRATIONNEL</a:t>
                      </a:r>
                      <a:endParaRPr lang="fr-FR" sz="14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441491710"/>
                  </a:ext>
                </a:extLst>
              </a:tr>
              <a:tr h="446455">
                <a:tc>
                  <a:txBody>
                    <a:bodyPr/>
                    <a:lstStyle/>
                    <a:p>
                      <a:pPr algn="ctr" fontAlgn="ctr"/>
                      <a:r>
                        <a:rPr lang="fr-FR" sz="1400" b="0" u="none" strike="noStrike">
                          <a:solidFill>
                            <a:srgbClr val="000000"/>
                          </a:solidFill>
                          <a:effectLst/>
                        </a:rPr>
                        <a:t>Ordinateur</a:t>
                      </a:r>
                      <a:endParaRPr lang="fr-FR" sz="1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0" u="none" strike="noStrike" dirty="0">
                          <a:solidFill>
                            <a:srgbClr val="000000"/>
                          </a:solidFill>
                          <a:effectLst/>
                        </a:rPr>
                        <a:t>2009</a:t>
                      </a:r>
                      <a:endParaRPr lang="fr-FR" sz="14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0" u="none" strike="noStrike" dirty="0">
                          <a:solidFill>
                            <a:srgbClr val="000000"/>
                          </a:solidFill>
                          <a:effectLst/>
                        </a:rPr>
                        <a:t>OPÉRATIONNEL</a:t>
                      </a:r>
                      <a:endParaRPr lang="fr-FR" sz="14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27923916"/>
                  </a:ext>
                </a:extLst>
              </a:tr>
              <a:tr h="446455">
                <a:tc>
                  <a:txBody>
                    <a:bodyPr/>
                    <a:lstStyle/>
                    <a:p>
                      <a:pPr algn="ctr" fontAlgn="ctr"/>
                      <a:r>
                        <a:rPr lang="fr-FR" sz="1400" b="0" u="none" strike="noStrike">
                          <a:solidFill>
                            <a:srgbClr val="000000"/>
                          </a:solidFill>
                          <a:effectLst/>
                        </a:rPr>
                        <a:t>Afficheur de défaut</a:t>
                      </a:r>
                      <a:endParaRPr lang="fr-FR" sz="1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0" u="none" strike="noStrike">
                          <a:solidFill>
                            <a:srgbClr val="000000"/>
                          </a:solidFill>
                          <a:effectLst/>
                        </a:rPr>
                        <a:t>2009</a:t>
                      </a:r>
                      <a:endParaRPr lang="fr-FR" sz="1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0" u="none" strike="noStrike" dirty="0">
                          <a:solidFill>
                            <a:srgbClr val="000000"/>
                          </a:solidFill>
                          <a:effectLst/>
                        </a:rPr>
                        <a:t>OPÉRATIONNEL</a:t>
                      </a:r>
                      <a:endParaRPr lang="fr-FR" sz="14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424347232"/>
                  </a:ext>
                </a:extLst>
              </a:tr>
              <a:tr h="446455">
                <a:tc>
                  <a:txBody>
                    <a:bodyPr/>
                    <a:lstStyle/>
                    <a:p>
                      <a:pPr algn="ctr" fontAlgn="ctr"/>
                      <a:r>
                        <a:rPr lang="fr-FR" sz="1400" b="0" u="none" strike="noStrike">
                          <a:solidFill>
                            <a:srgbClr val="000000"/>
                          </a:solidFill>
                          <a:effectLst/>
                        </a:rPr>
                        <a:t>Matrice numérique      M-9000</a:t>
                      </a:r>
                      <a:endParaRPr lang="fr-FR" sz="1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0" u="none" strike="noStrike" dirty="0">
                          <a:solidFill>
                            <a:srgbClr val="000000"/>
                          </a:solidFill>
                          <a:effectLst/>
                        </a:rPr>
                        <a:t>2009</a:t>
                      </a:r>
                      <a:endParaRPr lang="fr-FR" sz="14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0" u="none" strike="noStrike">
                          <a:solidFill>
                            <a:srgbClr val="000000"/>
                          </a:solidFill>
                          <a:effectLst/>
                        </a:rPr>
                        <a:t>OPÉRATIONNEL</a:t>
                      </a:r>
                      <a:endParaRPr lang="fr-FR" sz="14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660631158"/>
                  </a:ext>
                </a:extLst>
              </a:tr>
              <a:tr h="446455">
                <a:tc>
                  <a:txBody>
                    <a:bodyPr/>
                    <a:lstStyle/>
                    <a:p>
                      <a:pPr algn="ctr" fontAlgn="ctr"/>
                      <a:r>
                        <a:rPr lang="fr-FR" sz="1400" b="0" u="none" strike="noStrike">
                          <a:solidFill>
                            <a:srgbClr val="000000"/>
                          </a:solidFill>
                          <a:effectLst/>
                        </a:rPr>
                        <a:t>Manager système       VX-2000</a:t>
                      </a:r>
                      <a:endParaRPr lang="fr-FR" sz="1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0" u="none" strike="noStrike">
                          <a:solidFill>
                            <a:srgbClr val="000000"/>
                          </a:solidFill>
                          <a:effectLst/>
                        </a:rPr>
                        <a:t>2009</a:t>
                      </a:r>
                      <a:endParaRPr lang="fr-FR" sz="1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0" u="none" strike="noStrike" dirty="0">
                          <a:solidFill>
                            <a:srgbClr val="000000"/>
                          </a:solidFill>
                          <a:effectLst/>
                        </a:rPr>
                        <a:t>OPÉRATIONNEL</a:t>
                      </a:r>
                      <a:endParaRPr lang="fr-FR" sz="14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873373551"/>
                  </a:ext>
                </a:extLst>
              </a:tr>
              <a:tr h="446455">
                <a:tc>
                  <a:txBody>
                    <a:bodyPr/>
                    <a:lstStyle/>
                    <a:p>
                      <a:pPr algn="ctr" fontAlgn="ctr"/>
                      <a:r>
                        <a:rPr lang="fr-FR" sz="1400" b="0" u="none" strike="noStrike">
                          <a:solidFill>
                            <a:srgbClr val="000000"/>
                          </a:solidFill>
                          <a:effectLst/>
                        </a:rPr>
                        <a:t>Surveillance frame               VX-2000SF</a:t>
                      </a:r>
                      <a:endParaRPr lang="fr-FR" sz="1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0" u="none" strike="noStrike">
                          <a:solidFill>
                            <a:srgbClr val="000000"/>
                          </a:solidFill>
                          <a:effectLst/>
                        </a:rPr>
                        <a:t>2009</a:t>
                      </a:r>
                      <a:endParaRPr lang="fr-FR" sz="1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0" u="none" strike="noStrike" dirty="0">
                          <a:solidFill>
                            <a:srgbClr val="000000"/>
                          </a:solidFill>
                          <a:effectLst/>
                        </a:rPr>
                        <a:t>OPÉRATIONNEL</a:t>
                      </a:r>
                      <a:endParaRPr lang="fr-FR" sz="14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797376050"/>
                  </a:ext>
                </a:extLst>
              </a:tr>
              <a:tr h="446455">
                <a:tc>
                  <a:txBody>
                    <a:bodyPr/>
                    <a:lstStyle/>
                    <a:p>
                      <a:pPr algn="ctr" fontAlgn="ctr"/>
                      <a:r>
                        <a:rPr lang="fr-FR" sz="1400" b="0" u="none" strike="noStrike">
                          <a:solidFill>
                            <a:srgbClr val="000000"/>
                          </a:solidFill>
                          <a:effectLst/>
                        </a:rPr>
                        <a:t>Moniteur multichannel MP-1216</a:t>
                      </a:r>
                      <a:endParaRPr lang="fr-FR" sz="1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0" u="none" strike="noStrike">
                          <a:solidFill>
                            <a:srgbClr val="000000"/>
                          </a:solidFill>
                          <a:effectLst/>
                        </a:rPr>
                        <a:t>2009</a:t>
                      </a:r>
                      <a:endParaRPr lang="fr-FR" sz="1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0" u="none" strike="noStrike" dirty="0">
                          <a:solidFill>
                            <a:srgbClr val="000000"/>
                          </a:solidFill>
                          <a:effectLst/>
                        </a:rPr>
                        <a:t>OPÉRATIONNEL</a:t>
                      </a:r>
                      <a:endParaRPr lang="fr-FR" sz="14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676630233"/>
                  </a:ext>
                </a:extLst>
              </a:tr>
              <a:tr h="446455">
                <a:tc>
                  <a:txBody>
                    <a:bodyPr/>
                    <a:lstStyle/>
                    <a:p>
                      <a:pPr algn="ctr" fontAlgn="ctr"/>
                      <a:r>
                        <a:rPr lang="fr-FR" sz="1400" b="0" u="none" strike="noStrike">
                          <a:solidFill>
                            <a:srgbClr val="000000"/>
                          </a:solidFill>
                          <a:effectLst/>
                        </a:rPr>
                        <a:t>MICROS*5</a:t>
                      </a:r>
                      <a:endParaRPr lang="fr-FR" sz="1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0" u="none" strike="noStrike">
                          <a:solidFill>
                            <a:srgbClr val="000000"/>
                          </a:solidFill>
                          <a:effectLst/>
                        </a:rPr>
                        <a:t>2009</a:t>
                      </a:r>
                      <a:endParaRPr lang="fr-FR" sz="1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0" u="none" strike="noStrike" dirty="0">
                          <a:solidFill>
                            <a:srgbClr val="000000"/>
                          </a:solidFill>
                          <a:effectLst/>
                        </a:rPr>
                        <a:t>OPÉRATIONNEL</a:t>
                      </a:r>
                      <a:endParaRPr lang="fr-FR" sz="14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4082073345"/>
                  </a:ext>
                </a:extLst>
              </a:tr>
              <a:tr h="446455">
                <a:tc>
                  <a:txBody>
                    <a:bodyPr/>
                    <a:lstStyle/>
                    <a:p>
                      <a:pPr algn="ctr" fontAlgn="ctr"/>
                      <a:r>
                        <a:rPr lang="fr-FR" sz="1400" b="0" u="none" strike="noStrike">
                          <a:solidFill>
                            <a:srgbClr val="000000"/>
                          </a:solidFill>
                          <a:effectLst/>
                        </a:rPr>
                        <a:t>Lecteur CD</a:t>
                      </a:r>
                      <a:endParaRPr lang="fr-FR" sz="1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0" u="none" strike="noStrike">
                          <a:solidFill>
                            <a:srgbClr val="000000"/>
                          </a:solidFill>
                          <a:effectLst/>
                        </a:rPr>
                        <a:t>2009</a:t>
                      </a:r>
                      <a:endParaRPr lang="fr-FR" sz="14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0" u="none" strike="noStrike" dirty="0">
                          <a:solidFill>
                            <a:srgbClr val="000000"/>
                          </a:solidFill>
                          <a:effectLst/>
                        </a:rPr>
                        <a:t>OPÉRATIONNEL</a:t>
                      </a:r>
                      <a:endParaRPr lang="fr-FR" sz="14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44631741"/>
                  </a:ext>
                </a:extLst>
              </a:tr>
            </a:tbl>
          </a:graphicData>
        </a:graphic>
      </p:graphicFrame>
    </p:spTree>
    <p:extLst>
      <p:ext uri="{BB962C8B-B14F-4D97-AF65-F5344CB8AC3E}">
        <p14:creationId xmlns:p14="http://schemas.microsoft.com/office/powerpoint/2010/main" val="14426638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75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2750"/>
                            </p:stCondLst>
                            <p:childTnLst>
                              <p:par>
                                <p:cTn id="17" presetID="47"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79735CA-13F9-BA32-B9D0-A5C2EF26F3DD}"/>
            </a:ext>
          </a:extLst>
        </p:cNvPr>
        <p:cNvGrpSpPr/>
        <p:nvPr/>
      </p:nvGrpSpPr>
      <p:grpSpPr>
        <a:xfrm>
          <a:off x="0" y="0"/>
          <a:ext cx="0" cy="0"/>
          <a:chOff x="0" y="0"/>
          <a:chExt cx="0" cy="0"/>
        </a:xfrm>
      </p:grpSpPr>
      <p:sp>
        <p:nvSpPr>
          <p:cNvPr id="4429" name="Rectangle 4428">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431" name="Freeform: Shape 4430">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4433" name="Freeform: Shape 4432">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4435" name="Freeform: Shape 4434">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437"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4438" name="Freeform: Shape 4437">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4439" name="Freeform: Shape 4438">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4440" name="Freeform: Shape 4439">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4441" name="Freeform: Shape 4440">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4442" name="Freeform: Shape 4441">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4443" name="Freeform: Shape 4442">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4444" name="Freeform: Shape 4443">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4446"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4447" name="Freeform: Shape 4446">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4448" name="Freeform: Shape 4447">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4449" name="Freeform: Shape 4448">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4450" name="Freeform: Shape 4449">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4451" name="Freeform: Shape 4450">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4452" name="Freeform: Shape 4451">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4453" name="Freeform: Shape 4452">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4455" name="Rectangle 4454">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457" name="Rectangle 4456">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459" name="Top Left">
            <a:extLst>
              <a:ext uri="{FF2B5EF4-FFF2-40B4-BE49-F238E27FC236}">
                <a16:creationId xmlns:a16="http://schemas.microsoft.com/office/drawing/2014/main" id="{7092E392-4FB7-4E2D-928D-EFC63D148E1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460" name="Freeform: Shape 4459">
              <a:extLst>
                <a:ext uri="{FF2B5EF4-FFF2-40B4-BE49-F238E27FC236}">
                  <a16:creationId xmlns:a16="http://schemas.microsoft.com/office/drawing/2014/main" id="{9B57026F-1936-4B50-9E5F-0037B748B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461" name="Freeform: Shape 4460">
              <a:extLst>
                <a:ext uri="{FF2B5EF4-FFF2-40B4-BE49-F238E27FC236}">
                  <a16:creationId xmlns:a16="http://schemas.microsoft.com/office/drawing/2014/main" id="{31C2FEB5-C2DC-4FDF-9FE5-407608D607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462" name="Freeform: Shape 4461">
              <a:extLst>
                <a:ext uri="{FF2B5EF4-FFF2-40B4-BE49-F238E27FC236}">
                  <a16:creationId xmlns:a16="http://schemas.microsoft.com/office/drawing/2014/main" id="{60B00B9B-BAB1-4074-A3AF-13B08F4E0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463" name="Freeform: Shape 4462">
              <a:extLst>
                <a:ext uri="{FF2B5EF4-FFF2-40B4-BE49-F238E27FC236}">
                  <a16:creationId xmlns:a16="http://schemas.microsoft.com/office/drawing/2014/main" id="{0B6DF209-B3F7-4699-802B-4BE211132E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464" name="Freeform: Shape 4463">
              <a:extLst>
                <a:ext uri="{FF2B5EF4-FFF2-40B4-BE49-F238E27FC236}">
                  <a16:creationId xmlns:a16="http://schemas.microsoft.com/office/drawing/2014/main" id="{C45FFE10-7D64-45F0-B227-92979752A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465" name="Freeform: Shape 4464">
              <a:extLst>
                <a:ext uri="{FF2B5EF4-FFF2-40B4-BE49-F238E27FC236}">
                  <a16:creationId xmlns:a16="http://schemas.microsoft.com/office/drawing/2014/main" id="{4395C91B-6EED-4F5B-8873-5E0AA757F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466" name="Freeform: Shape 4465">
              <a:extLst>
                <a:ext uri="{FF2B5EF4-FFF2-40B4-BE49-F238E27FC236}">
                  <a16:creationId xmlns:a16="http://schemas.microsoft.com/office/drawing/2014/main" id="{248D099A-D8DD-4FBA-AF53-928CE633CC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467" name="Freeform: Shape 4466">
              <a:extLst>
                <a:ext uri="{FF2B5EF4-FFF2-40B4-BE49-F238E27FC236}">
                  <a16:creationId xmlns:a16="http://schemas.microsoft.com/office/drawing/2014/main" id="{1F857259-D6C4-41F7-82DC-37816E8AD0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3" name="Titre 2">
            <a:extLst>
              <a:ext uri="{FF2B5EF4-FFF2-40B4-BE49-F238E27FC236}">
                <a16:creationId xmlns:a16="http://schemas.microsoft.com/office/drawing/2014/main" id="{82F69A55-A5F0-B18E-C987-E8AD642F635F}"/>
              </a:ext>
            </a:extLst>
          </p:cNvPr>
          <p:cNvSpPr>
            <a:spLocks noGrp="1"/>
          </p:cNvSpPr>
          <p:nvPr>
            <p:ph type="title"/>
          </p:nvPr>
        </p:nvSpPr>
        <p:spPr>
          <a:xfrm>
            <a:off x="1935176" y="3644"/>
            <a:ext cx="8934355" cy="1316010"/>
          </a:xfrm>
        </p:spPr>
        <p:txBody>
          <a:bodyPr vert="horz" lIns="91440" tIns="45720" rIns="91440" bIns="45720" rtlCol="0" anchor="b">
            <a:normAutofit/>
          </a:bodyPr>
          <a:lstStyle/>
          <a:p>
            <a:r>
              <a:rPr lang="en-US" kern="1200" dirty="0" err="1">
                <a:solidFill>
                  <a:schemeClr val="tx2"/>
                </a:solidFill>
                <a:latin typeface="+mj-lt"/>
                <a:ea typeface="+mj-ea"/>
                <a:cs typeface="+mj-cs"/>
              </a:rPr>
              <a:t>Systeme</a:t>
            </a:r>
            <a:r>
              <a:rPr lang="en-US" kern="1200" dirty="0">
                <a:solidFill>
                  <a:schemeClr val="tx2"/>
                </a:solidFill>
                <a:latin typeface="+mj-lt"/>
                <a:ea typeface="+mj-ea"/>
                <a:cs typeface="+mj-cs"/>
              </a:rPr>
              <a:t> de </a:t>
            </a:r>
            <a:r>
              <a:rPr lang="en-US" kern="1200" dirty="0" err="1">
                <a:solidFill>
                  <a:schemeClr val="tx2"/>
                </a:solidFill>
                <a:latin typeface="+mj-lt"/>
                <a:ea typeface="+mj-ea"/>
                <a:cs typeface="+mj-cs"/>
              </a:rPr>
              <a:t>Détection</a:t>
            </a:r>
            <a:r>
              <a:rPr lang="en-US" kern="1200" dirty="0">
                <a:solidFill>
                  <a:schemeClr val="tx2"/>
                </a:solidFill>
                <a:latin typeface="+mj-lt"/>
                <a:ea typeface="+mj-ea"/>
                <a:cs typeface="+mj-cs"/>
              </a:rPr>
              <a:t> </a:t>
            </a:r>
            <a:r>
              <a:rPr lang="en-US" kern="1200" dirty="0" err="1">
                <a:solidFill>
                  <a:schemeClr val="tx2"/>
                </a:solidFill>
                <a:latin typeface="+mj-lt"/>
                <a:ea typeface="+mj-ea"/>
                <a:cs typeface="+mj-cs"/>
              </a:rPr>
              <a:t>incendie</a:t>
            </a:r>
            <a:endParaRPr lang="en-US" kern="1200" dirty="0">
              <a:solidFill>
                <a:schemeClr val="tx2"/>
              </a:solidFill>
              <a:latin typeface="+mj-lt"/>
              <a:ea typeface="+mj-ea"/>
              <a:cs typeface="+mj-cs"/>
            </a:endParaRPr>
          </a:p>
        </p:txBody>
      </p:sp>
      <p:pic>
        <p:nvPicPr>
          <p:cNvPr id="4" name="Image 3" descr="Une image contenant texte, capture d’écran, diagramme, Plan&#10;&#10;Description générée automatiquement">
            <a:extLst>
              <a:ext uri="{FF2B5EF4-FFF2-40B4-BE49-F238E27FC236}">
                <a16:creationId xmlns:a16="http://schemas.microsoft.com/office/drawing/2014/main" id="{5060DACA-2B09-F75A-D59D-4B68D85B9ADD}"/>
              </a:ext>
            </a:extLst>
          </p:cNvPr>
          <p:cNvPicPr>
            <a:picLocks noChangeAspect="1"/>
          </p:cNvPicPr>
          <p:nvPr/>
        </p:nvPicPr>
        <p:blipFill rotWithShape="1">
          <a:blip r:embed="rId2">
            <a:extLst>
              <a:ext uri="{28A0092B-C50C-407E-A947-70E740481C1C}">
                <a14:useLocalDpi xmlns:a14="http://schemas.microsoft.com/office/drawing/2010/main" val="0"/>
              </a:ext>
            </a:extLst>
          </a:blip>
          <a:srcRect l="4070" t="-1919" r="45031" b="2700"/>
          <a:stretch/>
        </p:blipFill>
        <p:spPr>
          <a:xfrm>
            <a:off x="6713455" y="1410338"/>
            <a:ext cx="5617788" cy="5015811"/>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cene3d>
            <a:camera prst="orthographicFront"/>
            <a:lightRig rig="contrasting" dir="t">
              <a:rot lat="0" lon="0" rev="3000000"/>
            </a:lightRig>
          </a:scene3d>
          <a:sp3d contourW="7620">
            <a:bevelT w="95250" h="31750"/>
            <a:contourClr>
              <a:srgbClr val="333333"/>
            </a:contourClr>
          </a:sp3d>
        </p:spPr>
      </p:pic>
      <p:grpSp>
        <p:nvGrpSpPr>
          <p:cNvPr id="4469" name="Bottom Right">
            <a:extLst>
              <a:ext uri="{FF2B5EF4-FFF2-40B4-BE49-F238E27FC236}">
                <a16:creationId xmlns:a16="http://schemas.microsoft.com/office/drawing/2014/main" id="{A7C60A7A-4212-46AC-80A2-DE231DD3D1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4470" name="Freeform: Shape 4469">
              <a:extLst>
                <a:ext uri="{FF2B5EF4-FFF2-40B4-BE49-F238E27FC236}">
                  <a16:creationId xmlns:a16="http://schemas.microsoft.com/office/drawing/2014/main" id="{7EDA875D-6B8A-4B32-89EB-F4CD6D1FCD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471" name="Graphic 157">
              <a:extLst>
                <a:ext uri="{FF2B5EF4-FFF2-40B4-BE49-F238E27FC236}">
                  <a16:creationId xmlns:a16="http://schemas.microsoft.com/office/drawing/2014/main" id="{AA7D7CCE-E90B-483E-AFF7-CF95CABC97F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473" name="Freeform: Shape 4472">
                <a:extLst>
                  <a:ext uri="{FF2B5EF4-FFF2-40B4-BE49-F238E27FC236}">
                    <a16:creationId xmlns:a16="http://schemas.microsoft.com/office/drawing/2014/main" id="{67F2D919-84B6-4EC4-87F5-BDFF145BB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4474" name="Freeform: Shape 4473">
                <a:extLst>
                  <a:ext uri="{FF2B5EF4-FFF2-40B4-BE49-F238E27FC236}">
                    <a16:creationId xmlns:a16="http://schemas.microsoft.com/office/drawing/2014/main" id="{65C8244C-685B-42CF-B028-C7ADE067C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475" name="Freeform: Shape 4474">
                <a:extLst>
                  <a:ext uri="{FF2B5EF4-FFF2-40B4-BE49-F238E27FC236}">
                    <a16:creationId xmlns:a16="http://schemas.microsoft.com/office/drawing/2014/main" id="{0420B7EF-9249-4974-A978-AAD55C81B7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4476" name="Freeform: Shape 4475">
                <a:extLst>
                  <a:ext uri="{FF2B5EF4-FFF2-40B4-BE49-F238E27FC236}">
                    <a16:creationId xmlns:a16="http://schemas.microsoft.com/office/drawing/2014/main" id="{05BD8B59-E1C0-4320-BFC1-66D139E80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477" name="Freeform: Shape 4476">
                <a:extLst>
                  <a:ext uri="{FF2B5EF4-FFF2-40B4-BE49-F238E27FC236}">
                    <a16:creationId xmlns:a16="http://schemas.microsoft.com/office/drawing/2014/main" id="{A983471C-A7FE-4ED8-BE9B-601CEC61EB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478" name="Freeform: Shape 4477">
                <a:extLst>
                  <a:ext uri="{FF2B5EF4-FFF2-40B4-BE49-F238E27FC236}">
                    <a16:creationId xmlns:a16="http://schemas.microsoft.com/office/drawing/2014/main" id="{E8B842F2-803D-4F74-BBF6-6965BC0FD2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479" name="Freeform: Shape 4478">
                <a:extLst>
                  <a:ext uri="{FF2B5EF4-FFF2-40B4-BE49-F238E27FC236}">
                    <a16:creationId xmlns:a16="http://schemas.microsoft.com/office/drawing/2014/main" id="{94ECDF1E-AE5F-46C4-A134-C28C6D6B7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4472" name="Freeform: Shape 4471">
              <a:extLst>
                <a:ext uri="{FF2B5EF4-FFF2-40B4-BE49-F238E27FC236}">
                  <a16:creationId xmlns:a16="http://schemas.microsoft.com/office/drawing/2014/main" id="{C0E491A0-7D49-4A1F-B2DB-C94F563295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4481" name="Cross">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015507" y="3369564"/>
            <a:ext cx="118872" cy="118872"/>
            <a:chOff x="1175347" y="3733800"/>
            <a:chExt cx="118872" cy="118872"/>
          </a:xfrm>
        </p:grpSpPr>
        <p:cxnSp>
          <p:nvCxnSpPr>
            <p:cNvPr id="4482" name="Straight Connector 4481">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4483" name="Straight Connector 4482">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aphicFrame>
        <p:nvGraphicFramePr>
          <p:cNvPr id="5" name="Tableau 4">
            <a:extLst>
              <a:ext uri="{FF2B5EF4-FFF2-40B4-BE49-F238E27FC236}">
                <a16:creationId xmlns:a16="http://schemas.microsoft.com/office/drawing/2014/main" id="{305E0040-626B-28C2-ACAD-4EF5E56627BC}"/>
              </a:ext>
            </a:extLst>
          </p:cNvPr>
          <p:cNvGraphicFramePr>
            <a:graphicFrameLocks noGrp="1"/>
          </p:cNvGraphicFramePr>
          <p:nvPr>
            <p:extLst>
              <p:ext uri="{D42A27DB-BD31-4B8C-83A1-F6EECF244321}">
                <p14:modId xmlns:p14="http://schemas.microsoft.com/office/powerpoint/2010/main" val="1290693316"/>
              </p:ext>
            </p:extLst>
          </p:nvPr>
        </p:nvGraphicFramePr>
        <p:xfrm>
          <a:off x="341229" y="1659706"/>
          <a:ext cx="5945352" cy="4654517"/>
        </p:xfrm>
        <a:graphic>
          <a:graphicData uri="http://schemas.openxmlformats.org/drawingml/2006/table">
            <a:tbl>
              <a:tblPr firstRow="1" bandRow="1">
                <a:tableStyleId>{69012ECD-51FC-41F1-AA8D-1B2483CD663E}</a:tableStyleId>
              </a:tblPr>
              <a:tblGrid>
                <a:gridCol w="2189029">
                  <a:extLst>
                    <a:ext uri="{9D8B030D-6E8A-4147-A177-3AD203B41FA5}">
                      <a16:colId xmlns:a16="http://schemas.microsoft.com/office/drawing/2014/main" val="585021533"/>
                    </a:ext>
                  </a:extLst>
                </a:gridCol>
                <a:gridCol w="1774539">
                  <a:extLst>
                    <a:ext uri="{9D8B030D-6E8A-4147-A177-3AD203B41FA5}">
                      <a16:colId xmlns:a16="http://schemas.microsoft.com/office/drawing/2014/main" val="1642888196"/>
                    </a:ext>
                  </a:extLst>
                </a:gridCol>
                <a:gridCol w="1981784">
                  <a:extLst>
                    <a:ext uri="{9D8B030D-6E8A-4147-A177-3AD203B41FA5}">
                      <a16:colId xmlns:a16="http://schemas.microsoft.com/office/drawing/2014/main" val="1821254882"/>
                    </a:ext>
                  </a:extLst>
                </a:gridCol>
              </a:tblGrid>
              <a:tr h="664931">
                <a:tc>
                  <a:txBody>
                    <a:bodyPr/>
                    <a:lstStyle/>
                    <a:p>
                      <a:pPr marL="0" algn="ctr" defTabSz="914400" rtl="0" eaLnBrk="1" fontAlgn="ctr" latinLnBrk="0" hangingPunct="1"/>
                      <a:r>
                        <a:rPr lang="fr-FR" sz="2000" b="1" u="none" strike="noStrike" kern="1200" dirty="0">
                          <a:solidFill>
                            <a:srgbClr val="000000"/>
                          </a:solidFill>
                          <a:effectLst/>
                        </a:rPr>
                        <a:t>équipement</a:t>
                      </a:r>
                      <a:endParaRPr lang="fr-FR" sz="2000" b="1" u="none" strike="noStrike" kern="1200" dirty="0">
                        <a:solidFill>
                          <a:srgbClr val="000000"/>
                        </a:solidFill>
                        <a:effectLst/>
                        <a:latin typeface="+mn-lt"/>
                        <a:ea typeface="+mn-ea"/>
                        <a:cs typeface="+mn-cs"/>
                      </a:endParaRPr>
                    </a:p>
                  </a:txBody>
                  <a:tcPr marL="6350" marR="6350" marT="6350" marB="0" anchor="ctr"/>
                </a:tc>
                <a:tc>
                  <a:txBody>
                    <a:bodyPr/>
                    <a:lstStyle/>
                    <a:p>
                      <a:pPr marL="0" algn="ctr" defTabSz="914400" rtl="0" eaLnBrk="1" fontAlgn="ctr" latinLnBrk="0" hangingPunct="1"/>
                      <a:r>
                        <a:rPr lang="fr-FR" sz="2000" b="1" u="none" strike="noStrike" kern="1200" dirty="0">
                          <a:solidFill>
                            <a:srgbClr val="000000"/>
                          </a:solidFill>
                          <a:effectLst/>
                        </a:rPr>
                        <a:t>Date de mise en service</a:t>
                      </a:r>
                      <a:endParaRPr lang="fr-FR" sz="2000" b="1" u="none" strike="noStrike" kern="1200" dirty="0">
                        <a:solidFill>
                          <a:srgbClr val="000000"/>
                        </a:solidFill>
                        <a:effectLst/>
                        <a:latin typeface="+mn-lt"/>
                        <a:ea typeface="+mn-ea"/>
                        <a:cs typeface="+mn-cs"/>
                      </a:endParaRPr>
                    </a:p>
                  </a:txBody>
                  <a:tcPr marL="6350" marR="6350" marT="6350" marB="0" anchor="ctr"/>
                </a:tc>
                <a:tc>
                  <a:txBody>
                    <a:bodyPr/>
                    <a:lstStyle/>
                    <a:p>
                      <a:pPr marL="0" algn="ctr" defTabSz="914400" rtl="0" eaLnBrk="1" fontAlgn="ctr" latinLnBrk="0" hangingPunct="1"/>
                      <a:r>
                        <a:rPr lang="fr-FR" sz="2000" b="1" u="none" strike="noStrike" kern="1200" dirty="0">
                          <a:solidFill>
                            <a:srgbClr val="000000"/>
                          </a:solidFill>
                          <a:effectLst/>
                        </a:rPr>
                        <a:t>Etat</a:t>
                      </a:r>
                      <a:endParaRPr lang="fr-FR" sz="2000" b="1" u="none" strike="noStrike" kern="1200" dirty="0">
                        <a:solidFill>
                          <a:srgbClr val="000000"/>
                        </a:solidFill>
                        <a:effectLst/>
                        <a:latin typeface="+mn-lt"/>
                        <a:ea typeface="+mn-ea"/>
                        <a:cs typeface="+mn-cs"/>
                      </a:endParaRPr>
                    </a:p>
                  </a:txBody>
                  <a:tcPr marL="6350" marR="6350" marT="6350" marB="0" anchor="ctr"/>
                </a:tc>
                <a:extLst>
                  <a:ext uri="{0D108BD9-81ED-4DB2-BD59-A6C34878D82A}">
                    <a16:rowId xmlns:a16="http://schemas.microsoft.com/office/drawing/2014/main" val="1119735748"/>
                  </a:ext>
                </a:extLst>
              </a:tr>
              <a:tr h="664931">
                <a:tc>
                  <a:txBody>
                    <a:bodyPr/>
                    <a:lstStyle/>
                    <a:p>
                      <a:pPr marL="0" algn="ctr" defTabSz="914400" rtl="0" eaLnBrk="1" fontAlgn="ctr" latinLnBrk="0" hangingPunct="1"/>
                      <a:r>
                        <a:rPr lang="fr-FR" sz="1800" b="1" u="none" strike="noStrike" kern="1200" dirty="0">
                          <a:solidFill>
                            <a:srgbClr val="000000"/>
                          </a:solidFill>
                          <a:effectLst/>
                        </a:rPr>
                        <a:t>ESSER (IQ8 CONTROL µ )</a:t>
                      </a:r>
                      <a:endParaRPr lang="fr-FR" sz="1800" b="1" u="none" strike="noStrike" kern="1200" dirty="0">
                        <a:solidFill>
                          <a:srgbClr val="000000"/>
                        </a:solidFill>
                        <a:effectLst/>
                        <a:latin typeface="+mn-lt"/>
                        <a:ea typeface="+mn-ea"/>
                        <a:cs typeface="+mn-cs"/>
                      </a:endParaRPr>
                    </a:p>
                  </a:txBody>
                  <a:tcPr marL="6350" marR="6350" marT="6350" marB="0" anchor="ctr"/>
                </a:tc>
                <a:tc>
                  <a:txBody>
                    <a:bodyPr/>
                    <a:lstStyle/>
                    <a:p>
                      <a:pPr marL="0" algn="ctr" defTabSz="914400" rtl="0" eaLnBrk="1" fontAlgn="ctr" latinLnBrk="0" hangingPunct="1"/>
                      <a:r>
                        <a:rPr lang="fr-FR" sz="1800" b="1" u="none" strike="noStrike" kern="1200" dirty="0">
                          <a:solidFill>
                            <a:srgbClr val="000000"/>
                          </a:solidFill>
                          <a:effectLst/>
                        </a:rPr>
                        <a:t>2009</a:t>
                      </a:r>
                      <a:endParaRPr lang="fr-FR" sz="1800" b="1" u="none" strike="noStrike" kern="1200" dirty="0">
                        <a:solidFill>
                          <a:srgbClr val="000000"/>
                        </a:solidFill>
                        <a:effectLst/>
                        <a:latin typeface="+mn-lt"/>
                        <a:ea typeface="+mn-ea"/>
                        <a:cs typeface="+mn-cs"/>
                      </a:endParaRPr>
                    </a:p>
                  </a:txBody>
                  <a:tcPr marL="6350" marR="6350" marT="6350" marB="0" anchor="ctr"/>
                </a:tc>
                <a:tc>
                  <a:txBody>
                    <a:bodyPr/>
                    <a:lstStyle/>
                    <a:p>
                      <a:pPr marL="0" algn="ctr" defTabSz="914400" rtl="0" eaLnBrk="1" fontAlgn="ctr" latinLnBrk="0" hangingPunct="1"/>
                      <a:r>
                        <a:rPr lang="fr-FR" sz="1800" b="1" u="none" strike="noStrike" kern="1200">
                          <a:solidFill>
                            <a:srgbClr val="000000"/>
                          </a:solidFill>
                          <a:effectLst/>
                        </a:rPr>
                        <a:t>OPÉRATIONNEL</a:t>
                      </a:r>
                      <a:endParaRPr lang="fr-FR" sz="1800" b="1" u="none" strike="noStrike" kern="1200">
                        <a:solidFill>
                          <a:srgbClr val="000000"/>
                        </a:solidFill>
                        <a:effectLst/>
                        <a:latin typeface="+mn-lt"/>
                        <a:ea typeface="+mn-ea"/>
                        <a:cs typeface="+mn-cs"/>
                      </a:endParaRPr>
                    </a:p>
                  </a:txBody>
                  <a:tcPr marL="6350" marR="6350" marT="6350" marB="0" anchor="ctr"/>
                </a:tc>
                <a:extLst>
                  <a:ext uri="{0D108BD9-81ED-4DB2-BD59-A6C34878D82A}">
                    <a16:rowId xmlns:a16="http://schemas.microsoft.com/office/drawing/2014/main" val="1554290450"/>
                  </a:ext>
                </a:extLst>
              </a:tr>
              <a:tr h="664931">
                <a:tc>
                  <a:txBody>
                    <a:bodyPr/>
                    <a:lstStyle/>
                    <a:p>
                      <a:pPr marL="0" algn="ctr" defTabSz="914400" rtl="0" eaLnBrk="1" fontAlgn="ctr" latinLnBrk="0" hangingPunct="1"/>
                      <a:r>
                        <a:rPr lang="fr-FR" sz="1800" b="1" u="none" strike="noStrike" kern="1200" dirty="0">
                          <a:solidFill>
                            <a:srgbClr val="000000"/>
                          </a:solidFill>
                          <a:effectLst/>
                        </a:rPr>
                        <a:t>ESSER (CMSI8000 )</a:t>
                      </a:r>
                      <a:endParaRPr lang="fr-FR" sz="1800" b="1" u="none" strike="noStrike" kern="1200" dirty="0">
                        <a:solidFill>
                          <a:srgbClr val="000000"/>
                        </a:solidFill>
                        <a:effectLst/>
                        <a:latin typeface="+mn-lt"/>
                        <a:ea typeface="+mn-ea"/>
                        <a:cs typeface="+mn-cs"/>
                      </a:endParaRPr>
                    </a:p>
                  </a:txBody>
                  <a:tcPr marL="6350" marR="6350" marT="6350" marB="0" anchor="ctr"/>
                </a:tc>
                <a:tc>
                  <a:txBody>
                    <a:bodyPr/>
                    <a:lstStyle/>
                    <a:p>
                      <a:pPr marL="0" algn="ctr" defTabSz="914400" rtl="0" eaLnBrk="1" fontAlgn="ctr" latinLnBrk="0" hangingPunct="1"/>
                      <a:r>
                        <a:rPr lang="fr-FR" sz="1800" b="1" u="none" strike="noStrike" kern="1200" dirty="0">
                          <a:solidFill>
                            <a:srgbClr val="000000"/>
                          </a:solidFill>
                          <a:effectLst/>
                        </a:rPr>
                        <a:t>2009</a:t>
                      </a:r>
                      <a:endParaRPr lang="fr-FR" sz="1800" b="1" u="none" strike="noStrike" kern="1200" dirty="0">
                        <a:solidFill>
                          <a:srgbClr val="000000"/>
                        </a:solidFill>
                        <a:effectLst/>
                        <a:latin typeface="+mn-lt"/>
                        <a:ea typeface="+mn-ea"/>
                        <a:cs typeface="+mn-cs"/>
                      </a:endParaRPr>
                    </a:p>
                  </a:txBody>
                  <a:tcPr marL="6350" marR="6350" marT="6350" marB="0" anchor="ctr"/>
                </a:tc>
                <a:tc>
                  <a:txBody>
                    <a:bodyPr/>
                    <a:lstStyle/>
                    <a:p>
                      <a:pPr marL="0" algn="ctr" defTabSz="914400" rtl="0" eaLnBrk="1" fontAlgn="ctr" latinLnBrk="0" hangingPunct="1"/>
                      <a:r>
                        <a:rPr lang="fr-FR" sz="1800" b="1" u="none" strike="noStrike" kern="1200">
                          <a:solidFill>
                            <a:srgbClr val="000000"/>
                          </a:solidFill>
                          <a:effectLst/>
                        </a:rPr>
                        <a:t>OPÉRATIONNEL</a:t>
                      </a:r>
                      <a:endParaRPr lang="fr-FR" sz="1800" b="1" u="none" strike="noStrike" kern="1200">
                        <a:solidFill>
                          <a:srgbClr val="000000"/>
                        </a:solidFill>
                        <a:effectLst/>
                        <a:latin typeface="+mn-lt"/>
                        <a:ea typeface="+mn-ea"/>
                        <a:cs typeface="+mn-cs"/>
                      </a:endParaRPr>
                    </a:p>
                  </a:txBody>
                  <a:tcPr marL="6350" marR="6350" marT="6350" marB="0" anchor="ctr"/>
                </a:tc>
                <a:extLst>
                  <a:ext uri="{0D108BD9-81ED-4DB2-BD59-A6C34878D82A}">
                    <a16:rowId xmlns:a16="http://schemas.microsoft.com/office/drawing/2014/main" val="3648265267"/>
                  </a:ext>
                </a:extLst>
              </a:tr>
              <a:tr h="664931">
                <a:tc>
                  <a:txBody>
                    <a:bodyPr/>
                    <a:lstStyle/>
                    <a:p>
                      <a:pPr marL="0" algn="ctr" defTabSz="914400" rtl="0" eaLnBrk="1" fontAlgn="ctr" latinLnBrk="0" hangingPunct="1"/>
                      <a:r>
                        <a:rPr lang="fr-FR" sz="1800" b="1" u="none" strike="noStrike" kern="1200">
                          <a:solidFill>
                            <a:srgbClr val="000000"/>
                          </a:solidFill>
                          <a:effectLst/>
                        </a:rPr>
                        <a:t>REPLCD3100</a:t>
                      </a:r>
                      <a:endParaRPr lang="fr-FR" sz="1800" b="1" u="none" strike="noStrike" kern="1200">
                        <a:solidFill>
                          <a:srgbClr val="000000"/>
                        </a:solidFill>
                        <a:effectLst/>
                        <a:latin typeface="+mn-lt"/>
                        <a:ea typeface="+mn-ea"/>
                        <a:cs typeface="+mn-cs"/>
                      </a:endParaRPr>
                    </a:p>
                  </a:txBody>
                  <a:tcPr marL="6350" marR="6350" marT="6350" marB="0" anchor="ctr"/>
                </a:tc>
                <a:tc>
                  <a:txBody>
                    <a:bodyPr/>
                    <a:lstStyle/>
                    <a:p>
                      <a:pPr marL="0" algn="ctr" defTabSz="914400" rtl="0" eaLnBrk="1" fontAlgn="ctr" latinLnBrk="0" hangingPunct="1"/>
                      <a:r>
                        <a:rPr lang="fr-FR" sz="1800" b="1" u="none" strike="noStrike" kern="1200">
                          <a:solidFill>
                            <a:srgbClr val="000000"/>
                          </a:solidFill>
                          <a:effectLst/>
                        </a:rPr>
                        <a:t>2009</a:t>
                      </a:r>
                      <a:endParaRPr lang="fr-FR" sz="1800" b="1" u="none" strike="noStrike" kern="1200">
                        <a:solidFill>
                          <a:srgbClr val="000000"/>
                        </a:solidFill>
                        <a:effectLst/>
                        <a:latin typeface="+mn-lt"/>
                        <a:ea typeface="+mn-ea"/>
                        <a:cs typeface="+mn-cs"/>
                      </a:endParaRPr>
                    </a:p>
                  </a:txBody>
                  <a:tcPr marL="6350" marR="6350" marT="6350" marB="0" anchor="ctr"/>
                </a:tc>
                <a:tc>
                  <a:txBody>
                    <a:bodyPr/>
                    <a:lstStyle/>
                    <a:p>
                      <a:pPr marL="0" algn="ctr" defTabSz="914400" rtl="0" eaLnBrk="1" fontAlgn="ctr" latinLnBrk="0" hangingPunct="1"/>
                      <a:r>
                        <a:rPr lang="fr-FR" sz="1800" b="1" u="none" strike="noStrike" kern="1200" dirty="0">
                          <a:solidFill>
                            <a:srgbClr val="000000"/>
                          </a:solidFill>
                          <a:effectLst/>
                        </a:rPr>
                        <a:t>OPÉRATIONNEL</a:t>
                      </a:r>
                      <a:endParaRPr lang="fr-FR" sz="1800" b="1" u="none" strike="noStrike" kern="1200" dirty="0">
                        <a:solidFill>
                          <a:srgbClr val="000000"/>
                        </a:solidFill>
                        <a:effectLst/>
                        <a:latin typeface="+mn-lt"/>
                        <a:ea typeface="+mn-ea"/>
                        <a:cs typeface="+mn-cs"/>
                      </a:endParaRPr>
                    </a:p>
                  </a:txBody>
                  <a:tcPr marL="6350" marR="6350" marT="6350" marB="0" anchor="ctr"/>
                </a:tc>
                <a:extLst>
                  <a:ext uri="{0D108BD9-81ED-4DB2-BD59-A6C34878D82A}">
                    <a16:rowId xmlns:a16="http://schemas.microsoft.com/office/drawing/2014/main" val="97068682"/>
                  </a:ext>
                </a:extLst>
              </a:tr>
              <a:tr h="664931">
                <a:tc>
                  <a:txBody>
                    <a:bodyPr/>
                    <a:lstStyle/>
                    <a:p>
                      <a:pPr marL="0" algn="ctr" defTabSz="914400" rtl="0" eaLnBrk="1" fontAlgn="ctr" latinLnBrk="0" hangingPunct="1"/>
                      <a:r>
                        <a:rPr lang="fr-FR" sz="1800" b="1" u="none" strike="noStrike" kern="1200">
                          <a:solidFill>
                            <a:srgbClr val="000000"/>
                          </a:solidFill>
                          <a:effectLst/>
                        </a:rPr>
                        <a:t>Détecteurs Optique*67</a:t>
                      </a:r>
                      <a:endParaRPr lang="fr-FR" sz="1800" b="1" u="none" strike="noStrike" kern="1200">
                        <a:solidFill>
                          <a:srgbClr val="000000"/>
                        </a:solidFill>
                        <a:effectLst/>
                        <a:latin typeface="+mn-lt"/>
                        <a:ea typeface="+mn-ea"/>
                        <a:cs typeface="+mn-cs"/>
                      </a:endParaRPr>
                    </a:p>
                  </a:txBody>
                  <a:tcPr marL="6350" marR="6350" marT="6350" marB="0" anchor="ctr"/>
                </a:tc>
                <a:tc>
                  <a:txBody>
                    <a:bodyPr/>
                    <a:lstStyle/>
                    <a:p>
                      <a:pPr marL="0" algn="ctr" defTabSz="914400" rtl="0" eaLnBrk="1" fontAlgn="ctr" latinLnBrk="0" hangingPunct="1"/>
                      <a:r>
                        <a:rPr lang="fr-FR" sz="1800" b="1" u="none" strike="noStrike" kern="1200" dirty="0">
                          <a:solidFill>
                            <a:srgbClr val="000000"/>
                          </a:solidFill>
                          <a:effectLst/>
                        </a:rPr>
                        <a:t>2009</a:t>
                      </a:r>
                      <a:endParaRPr lang="fr-FR" sz="1800" b="1" u="none" strike="noStrike" kern="1200" dirty="0">
                        <a:solidFill>
                          <a:srgbClr val="000000"/>
                        </a:solidFill>
                        <a:effectLst/>
                        <a:latin typeface="+mn-lt"/>
                        <a:ea typeface="+mn-ea"/>
                        <a:cs typeface="+mn-cs"/>
                      </a:endParaRPr>
                    </a:p>
                  </a:txBody>
                  <a:tcPr marL="6350" marR="6350" marT="6350" marB="0" anchor="ctr"/>
                </a:tc>
                <a:tc>
                  <a:txBody>
                    <a:bodyPr/>
                    <a:lstStyle/>
                    <a:p>
                      <a:pPr marL="0" algn="ctr" defTabSz="914400" rtl="0" eaLnBrk="1" fontAlgn="ctr" latinLnBrk="0" hangingPunct="1"/>
                      <a:r>
                        <a:rPr lang="fr-FR" sz="1800" b="1" u="none" strike="noStrike" kern="1200" dirty="0">
                          <a:solidFill>
                            <a:srgbClr val="000000"/>
                          </a:solidFill>
                          <a:effectLst/>
                        </a:rPr>
                        <a:t>OPÉRATIONNEL</a:t>
                      </a:r>
                      <a:endParaRPr lang="fr-FR" sz="1800" b="1" u="none" strike="noStrike" kern="1200" dirty="0">
                        <a:solidFill>
                          <a:srgbClr val="000000"/>
                        </a:solidFill>
                        <a:effectLst/>
                        <a:latin typeface="+mn-lt"/>
                        <a:ea typeface="+mn-ea"/>
                        <a:cs typeface="+mn-cs"/>
                      </a:endParaRPr>
                    </a:p>
                  </a:txBody>
                  <a:tcPr marL="6350" marR="6350" marT="6350" marB="0" anchor="ctr"/>
                </a:tc>
                <a:extLst>
                  <a:ext uri="{0D108BD9-81ED-4DB2-BD59-A6C34878D82A}">
                    <a16:rowId xmlns:a16="http://schemas.microsoft.com/office/drawing/2014/main" val="942407405"/>
                  </a:ext>
                </a:extLst>
              </a:tr>
              <a:tr h="664931">
                <a:tc>
                  <a:txBody>
                    <a:bodyPr/>
                    <a:lstStyle/>
                    <a:p>
                      <a:pPr marL="0" algn="ctr" defTabSz="914400" rtl="0" eaLnBrk="1" fontAlgn="ctr" latinLnBrk="0" hangingPunct="1"/>
                      <a:r>
                        <a:rPr lang="fr-FR" sz="1800" b="1" u="none" strike="noStrike" kern="1200">
                          <a:solidFill>
                            <a:srgbClr val="000000"/>
                          </a:solidFill>
                          <a:effectLst/>
                        </a:rPr>
                        <a:t>Détecteurs linaire*6</a:t>
                      </a:r>
                      <a:endParaRPr lang="fr-FR" sz="1800" b="1" u="none" strike="noStrike" kern="1200">
                        <a:solidFill>
                          <a:srgbClr val="000000"/>
                        </a:solidFill>
                        <a:effectLst/>
                        <a:latin typeface="+mn-lt"/>
                        <a:ea typeface="+mn-ea"/>
                        <a:cs typeface="+mn-cs"/>
                      </a:endParaRPr>
                    </a:p>
                  </a:txBody>
                  <a:tcPr marL="6350" marR="6350" marT="6350" marB="0" anchor="ctr"/>
                </a:tc>
                <a:tc>
                  <a:txBody>
                    <a:bodyPr/>
                    <a:lstStyle/>
                    <a:p>
                      <a:pPr marL="0" algn="ctr" defTabSz="914400" rtl="0" eaLnBrk="1" fontAlgn="ctr" latinLnBrk="0" hangingPunct="1"/>
                      <a:r>
                        <a:rPr lang="fr-FR" sz="1800" b="1" u="none" strike="noStrike" kern="1200" dirty="0">
                          <a:solidFill>
                            <a:srgbClr val="000000"/>
                          </a:solidFill>
                          <a:effectLst/>
                        </a:rPr>
                        <a:t>2009</a:t>
                      </a:r>
                      <a:endParaRPr lang="fr-FR" sz="1800" b="1" u="none" strike="noStrike" kern="1200" dirty="0">
                        <a:solidFill>
                          <a:srgbClr val="000000"/>
                        </a:solidFill>
                        <a:effectLst/>
                        <a:latin typeface="+mn-lt"/>
                        <a:ea typeface="+mn-ea"/>
                        <a:cs typeface="+mn-cs"/>
                      </a:endParaRPr>
                    </a:p>
                  </a:txBody>
                  <a:tcPr marL="6350" marR="6350" marT="6350" marB="0" anchor="ctr"/>
                </a:tc>
                <a:tc>
                  <a:txBody>
                    <a:bodyPr/>
                    <a:lstStyle/>
                    <a:p>
                      <a:pPr marL="0" algn="ctr" defTabSz="914400" rtl="0" eaLnBrk="1" fontAlgn="ctr" latinLnBrk="0" hangingPunct="1"/>
                      <a:r>
                        <a:rPr lang="fr-FR" sz="1800" b="1" u="none" strike="noStrike" kern="1200" dirty="0">
                          <a:solidFill>
                            <a:srgbClr val="000000"/>
                          </a:solidFill>
                          <a:effectLst/>
                        </a:rPr>
                        <a:t>OPÉRATIONNEL</a:t>
                      </a:r>
                      <a:endParaRPr lang="fr-FR" sz="1800" b="1" u="none" strike="noStrike" kern="1200" dirty="0">
                        <a:solidFill>
                          <a:srgbClr val="000000"/>
                        </a:solidFill>
                        <a:effectLst/>
                        <a:latin typeface="+mn-lt"/>
                        <a:ea typeface="+mn-ea"/>
                        <a:cs typeface="+mn-cs"/>
                      </a:endParaRPr>
                    </a:p>
                  </a:txBody>
                  <a:tcPr marL="6350" marR="6350" marT="6350" marB="0" anchor="ctr"/>
                </a:tc>
                <a:extLst>
                  <a:ext uri="{0D108BD9-81ED-4DB2-BD59-A6C34878D82A}">
                    <a16:rowId xmlns:a16="http://schemas.microsoft.com/office/drawing/2014/main" val="1928605704"/>
                  </a:ext>
                </a:extLst>
              </a:tr>
              <a:tr h="664931">
                <a:tc>
                  <a:txBody>
                    <a:bodyPr/>
                    <a:lstStyle/>
                    <a:p>
                      <a:pPr marL="0" algn="ctr" defTabSz="914400" rtl="0" eaLnBrk="1" fontAlgn="ctr" latinLnBrk="0" hangingPunct="1"/>
                      <a:r>
                        <a:rPr lang="fr-FR" sz="1800" b="1" u="none" strike="noStrike" kern="1200">
                          <a:solidFill>
                            <a:srgbClr val="000000"/>
                          </a:solidFill>
                          <a:effectLst/>
                        </a:rPr>
                        <a:t>Brises Glaces*8</a:t>
                      </a:r>
                      <a:endParaRPr lang="fr-FR" sz="1800" b="1" u="none" strike="noStrike" kern="1200">
                        <a:solidFill>
                          <a:srgbClr val="000000"/>
                        </a:solidFill>
                        <a:effectLst/>
                        <a:latin typeface="+mn-lt"/>
                        <a:ea typeface="+mn-ea"/>
                        <a:cs typeface="+mn-cs"/>
                      </a:endParaRPr>
                    </a:p>
                  </a:txBody>
                  <a:tcPr marL="6350" marR="6350" marT="6350" marB="0" anchor="ctr"/>
                </a:tc>
                <a:tc>
                  <a:txBody>
                    <a:bodyPr/>
                    <a:lstStyle/>
                    <a:p>
                      <a:pPr marL="0" algn="ctr" defTabSz="914400" rtl="0" eaLnBrk="1" fontAlgn="ctr" latinLnBrk="0" hangingPunct="1"/>
                      <a:r>
                        <a:rPr lang="fr-FR" sz="1800" b="1" u="none" strike="noStrike" kern="1200">
                          <a:solidFill>
                            <a:srgbClr val="000000"/>
                          </a:solidFill>
                          <a:effectLst/>
                        </a:rPr>
                        <a:t>2009</a:t>
                      </a:r>
                      <a:endParaRPr lang="fr-FR" sz="1800" b="1" u="none" strike="noStrike" kern="1200">
                        <a:solidFill>
                          <a:srgbClr val="000000"/>
                        </a:solidFill>
                        <a:effectLst/>
                        <a:latin typeface="+mn-lt"/>
                        <a:ea typeface="+mn-ea"/>
                        <a:cs typeface="+mn-cs"/>
                      </a:endParaRPr>
                    </a:p>
                  </a:txBody>
                  <a:tcPr marL="6350" marR="6350" marT="6350" marB="0" anchor="ctr"/>
                </a:tc>
                <a:tc>
                  <a:txBody>
                    <a:bodyPr/>
                    <a:lstStyle/>
                    <a:p>
                      <a:pPr marL="0" algn="ctr" defTabSz="914400" rtl="0" eaLnBrk="1" fontAlgn="ctr" latinLnBrk="0" hangingPunct="1"/>
                      <a:r>
                        <a:rPr lang="fr-FR" sz="1800" b="1" u="none" strike="noStrike" kern="1200" dirty="0">
                          <a:solidFill>
                            <a:srgbClr val="000000"/>
                          </a:solidFill>
                          <a:effectLst/>
                        </a:rPr>
                        <a:t>OPÉRATIONNEL</a:t>
                      </a:r>
                      <a:endParaRPr lang="fr-FR" sz="1800" b="1" u="none" strike="noStrike" kern="1200" dirty="0">
                        <a:solidFill>
                          <a:srgbClr val="000000"/>
                        </a:solidFill>
                        <a:effectLst/>
                        <a:latin typeface="+mn-lt"/>
                        <a:ea typeface="+mn-ea"/>
                        <a:cs typeface="+mn-cs"/>
                      </a:endParaRPr>
                    </a:p>
                  </a:txBody>
                  <a:tcPr marL="6350" marR="6350" marT="6350" marB="0" anchor="ctr"/>
                </a:tc>
                <a:extLst>
                  <a:ext uri="{0D108BD9-81ED-4DB2-BD59-A6C34878D82A}">
                    <a16:rowId xmlns:a16="http://schemas.microsoft.com/office/drawing/2014/main" val="2070635529"/>
                  </a:ext>
                </a:extLst>
              </a:tr>
            </a:tbl>
          </a:graphicData>
        </a:graphic>
      </p:graphicFrame>
    </p:spTree>
    <p:extLst>
      <p:ext uri="{BB962C8B-B14F-4D97-AF65-F5344CB8AC3E}">
        <p14:creationId xmlns:p14="http://schemas.microsoft.com/office/powerpoint/2010/main" val="30823252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DF7EE50-349A-CCC4-BDA3-B2B6FE4E7377}"/>
            </a:ext>
          </a:extLst>
        </p:cNvPr>
        <p:cNvGrpSpPr/>
        <p:nvPr/>
      </p:nvGrpSpPr>
      <p:grpSpPr>
        <a:xfrm>
          <a:off x="0" y="0"/>
          <a:ext cx="0" cy="0"/>
          <a:chOff x="0" y="0"/>
          <a:chExt cx="0" cy="0"/>
        </a:xfrm>
      </p:grpSpPr>
      <p:sp useBgFill="1">
        <p:nvSpPr>
          <p:cNvPr id="4622" name="Rectangle 462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623" name="Rectangle 4622">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624" name="Top Left">
            <a:extLst>
              <a:ext uri="{FF2B5EF4-FFF2-40B4-BE49-F238E27FC236}">
                <a16:creationId xmlns:a16="http://schemas.microsoft.com/office/drawing/2014/main" id="{DC655204-C06A-4A55-9BB4-C79C4AF9D6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625" name="Freeform: Shape 4601">
              <a:extLst>
                <a:ext uri="{FF2B5EF4-FFF2-40B4-BE49-F238E27FC236}">
                  <a16:creationId xmlns:a16="http://schemas.microsoft.com/office/drawing/2014/main" id="{F83BC876-5C0C-438A-8928-B1EC2E1E4D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626" name="Freeform: Shape 4602">
              <a:extLst>
                <a:ext uri="{FF2B5EF4-FFF2-40B4-BE49-F238E27FC236}">
                  <a16:creationId xmlns:a16="http://schemas.microsoft.com/office/drawing/2014/main" id="{B9B3EEC1-86B7-4DB1-AB38-E2D749392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627" name="Freeform: Shape 4603">
              <a:extLst>
                <a:ext uri="{FF2B5EF4-FFF2-40B4-BE49-F238E27FC236}">
                  <a16:creationId xmlns:a16="http://schemas.microsoft.com/office/drawing/2014/main" id="{BEB2CD0B-3D3E-4CF3-92F5-7AE77C22C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628" name="Freeform: Shape 4604">
              <a:extLst>
                <a:ext uri="{FF2B5EF4-FFF2-40B4-BE49-F238E27FC236}">
                  <a16:creationId xmlns:a16="http://schemas.microsoft.com/office/drawing/2014/main" id="{01561934-15F2-4620-A65F-28EB73CD7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629" name="Freeform: Shape 4605">
              <a:extLst>
                <a:ext uri="{FF2B5EF4-FFF2-40B4-BE49-F238E27FC236}">
                  <a16:creationId xmlns:a16="http://schemas.microsoft.com/office/drawing/2014/main" id="{DB9278E2-D464-4DE2-B229-D3D02ED2B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630" name="Freeform: Shape 4606">
              <a:extLst>
                <a:ext uri="{FF2B5EF4-FFF2-40B4-BE49-F238E27FC236}">
                  <a16:creationId xmlns:a16="http://schemas.microsoft.com/office/drawing/2014/main" id="{67AA3CE0-412D-4C03-9203-878479E0A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631" name="Freeform: Shape 4607">
              <a:extLst>
                <a:ext uri="{FF2B5EF4-FFF2-40B4-BE49-F238E27FC236}">
                  <a16:creationId xmlns:a16="http://schemas.microsoft.com/office/drawing/2014/main" id="{85785346-E446-47E2-B3DD-C1C561E68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632" name="Freeform: Shape 4608">
              <a:extLst>
                <a:ext uri="{FF2B5EF4-FFF2-40B4-BE49-F238E27FC236}">
                  <a16:creationId xmlns:a16="http://schemas.microsoft.com/office/drawing/2014/main" id="{0F6388E0-BD20-4901-B128-88D3D56A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3" name="Titre 2">
            <a:extLst>
              <a:ext uri="{FF2B5EF4-FFF2-40B4-BE49-F238E27FC236}">
                <a16:creationId xmlns:a16="http://schemas.microsoft.com/office/drawing/2014/main" id="{5ECD5E8A-82A3-81FB-8F93-C82D60C886CB}"/>
              </a:ext>
            </a:extLst>
          </p:cNvPr>
          <p:cNvSpPr>
            <a:spLocks noGrp="1"/>
          </p:cNvSpPr>
          <p:nvPr>
            <p:ph type="title"/>
          </p:nvPr>
        </p:nvSpPr>
        <p:spPr>
          <a:xfrm>
            <a:off x="367708" y="272658"/>
            <a:ext cx="4987809" cy="1664573"/>
          </a:xfrm>
        </p:spPr>
        <p:txBody>
          <a:bodyPr vert="horz" lIns="91440" tIns="45720" rIns="91440" bIns="45720" rtlCol="0" anchor="ctr">
            <a:normAutofit/>
          </a:bodyPr>
          <a:lstStyle/>
          <a:p>
            <a:r>
              <a:rPr lang="en-US" kern="1200" dirty="0" err="1">
                <a:solidFill>
                  <a:schemeClr val="tx2"/>
                </a:solidFill>
                <a:latin typeface="+mj-lt"/>
                <a:ea typeface="+mj-ea"/>
                <a:cs typeface="+mj-cs"/>
              </a:rPr>
              <a:t>Portes</a:t>
            </a:r>
            <a:r>
              <a:rPr lang="en-US" kern="1200" dirty="0">
                <a:solidFill>
                  <a:schemeClr val="tx2"/>
                </a:solidFill>
                <a:latin typeface="+mj-lt"/>
                <a:ea typeface="+mj-ea"/>
                <a:cs typeface="+mj-cs"/>
              </a:rPr>
              <a:t> </a:t>
            </a:r>
            <a:r>
              <a:rPr lang="en-US" kern="1200" dirty="0" err="1">
                <a:solidFill>
                  <a:schemeClr val="tx2"/>
                </a:solidFill>
                <a:latin typeface="+mj-lt"/>
                <a:ea typeface="+mj-ea"/>
                <a:cs typeface="+mj-cs"/>
              </a:rPr>
              <a:t>automatique</a:t>
            </a:r>
            <a:endParaRPr lang="en-US" kern="1200" dirty="0">
              <a:solidFill>
                <a:schemeClr val="tx2"/>
              </a:solidFill>
              <a:latin typeface="+mj-lt"/>
              <a:ea typeface="+mj-ea"/>
              <a:cs typeface="+mj-cs"/>
            </a:endParaRPr>
          </a:p>
        </p:txBody>
      </p:sp>
      <p:pic>
        <p:nvPicPr>
          <p:cNvPr id="6" name="Image 5" descr="Une image contenant texte, plein air, signalisation, ombre&#10;&#10;Description générée automatiquement">
            <a:extLst>
              <a:ext uri="{FF2B5EF4-FFF2-40B4-BE49-F238E27FC236}">
                <a16:creationId xmlns:a16="http://schemas.microsoft.com/office/drawing/2014/main" id="{E3DCEA4C-48F9-5D24-327A-6B52A41E1F6D}"/>
              </a:ext>
            </a:extLst>
          </p:cNvPr>
          <p:cNvPicPr>
            <a:picLocks noChangeAspect="1"/>
          </p:cNvPicPr>
          <p:nvPr/>
        </p:nvPicPr>
        <p:blipFill>
          <a:blip r:embed="rId2">
            <a:extLst>
              <a:ext uri="{28A0092B-C50C-407E-A947-70E740481C1C}">
                <a14:useLocalDpi xmlns:a14="http://schemas.microsoft.com/office/drawing/2010/main" val="0"/>
              </a:ext>
            </a:extLst>
          </a:blip>
          <a:srcRect t="4492" b="20508"/>
          <a:stretch/>
        </p:blipFill>
        <p:spPr>
          <a:xfrm>
            <a:off x="6897165" y="152923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4633" name="Bottom Right">
            <a:extLst>
              <a:ext uri="{FF2B5EF4-FFF2-40B4-BE49-F238E27FC236}">
                <a16:creationId xmlns:a16="http://schemas.microsoft.com/office/drawing/2014/main" id="{4C476EAB-383B-48F9-B661-B049EB50AE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4612" name="Freeform: Shape 4611">
              <a:extLst>
                <a:ext uri="{FF2B5EF4-FFF2-40B4-BE49-F238E27FC236}">
                  <a16:creationId xmlns:a16="http://schemas.microsoft.com/office/drawing/2014/main" id="{3045FFB7-76A2-4C6F-A15F-23BF1597C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634" name="Graphic 157">
              <a:extLst>
                <a:ext uri="{FF2B5EF4-FFF2-40B4-BE49-F238E27FC236}">
                  <a16:creationId xmlns:a16="http://schemas.microsoft.com/office/drawing/2014/main" id="{F4E5EB5B-D417-4B20-9CBE-F3DCCA5F3D0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635" name="Freeform: Shape 4614">
                <a:extLst>
                  <a:ext uri="{FF2B5EF4-FFF2-40B4-BE49-F238E27FC236}">
                    <a16:creationId xmlns:a16="http://schemas.microsoft.com/office/drawing/2014/main" id="{56643958-DAAD-4611-BCC7-9BDB5917C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4636" name="Freeform: Shape 4615">
                <a:extLst>
                  <a:ext uri="{FF2B5EF4-FFF2-40B4-BE49-F238E27FC236}">
                    <a16:creationId xmlns:a16="http://schemas.microsoft.com/office/drawing/2014/main" id="{263D00C7-B9D3-4681-8C55-F137CBD36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637" name="Freeform: Shape 4616">
                <a:extLst>
                  <a:ext uri="{FF2B5EF4-FFF2-40B4-BE49-F238E27FC236}">
                    <a16:creationId xmlns:a16="http://schemas.microsoft.com/office/drawing/2014/main" id="{0539B678-9BB9-4639-B9A4-4511639BB4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4638" name="Freeform: Shape 4617">
                <a:extLst>
                  <a:ext uri="{FF2B5EF4-FFF2-40B4-BE49-F238E27FC236}">
                    <a16:creationId xmlns:a16="http://schemas.microsoft.com/office/drawing/2014/main" id="{C14F8CDF-D0D2-43AD-A7AB-0871C24A6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639" name="Freeform: Shape 4618">
                <a:extLst>
                  <a:ext uri="{FF2B5EF4-FFF2-40B4-BE49-F238E27FC236}">
                    <a16:creationId xmlns:a16="http://schemas.microsoft.com/office/drawing/2014/main" id="{25D54C27-D98D-4E8C-87BD-E0ECAB3BA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640" name="Freeform: Shape 4619">
                <a:extLst>
                  <a:ext uri="{FF2B5EF4-FFF2-40B4-BE49-F238E27FC236}">
                    <a16:creationId xmlns:a16="http://schemas.microsoft.com/office/drawing/2014/main" id="{CA10EDED-B646-4197-BF0C-C4A83018BA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621" name="Freeform: Shape 4620">
                <a:extLst>
                  <a:ext uri="{FF2B5EF4-FFF2-40B4-BE49-F238E27FC236}">
                    <a16:creationId xmlns:a16="http://schemas.microsoft.com/office/drawing/2014/main" id="{B9B3D029-DC96-4655-89E2-D9387B3D56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4641" name="Freeform: Shape 4613">
              <a:extLst>
                <a:ext uri="{FF2B5EF4-FFF2-40B4-BE49-F238E27FC236}">
                  <a16:creationId xmlns:a16="http://schemas.microsoft.com/office/drawing/2014/main" id="{EF12D98D-E6A5-437D-830E-C5C0E7ACE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aphicFrame>
        <p:nvGraphicFramePr>
          <p:cNvPr id="10" name="Tableau 9">
            <a:extLst>
              <a:ext uri="{FF2B5EF4-FFF2-40B4-BE49-F238E27FC236}">
                <a16:creationId xmlns:a16="http://schemas.microsoft.com/office/drawing/2014/main" id="{E9AD4FE4-8EB6-1F8A-478B-18ABC2381DD9}"/>
              </a:ext>
            </a:extLst>
          </p:cNvPr>
          <p:cNvGraphicFramePr>
            <a:graphicFrameLocks noGrp="1"/>
          </p:cNvGraphicFramePr>
          <p:nvPr>
            <p:extLst>
              <p:ext uri="{D42A27DB-BD31-4B8C-83A1-F6EECF244321}">
                <p14:modId xmlns:p14="http://schemas.microsoft.com/office/powerpoint/2010/main" val="2899791688"/>
              </p:ext>
            </p:extLst>
          </p:nvPr>
        </p:nvGraphicFramePr>
        <p:xfrm>
          <a:off x="146778" y="2241858"/>
          <a:ext cx="6276056" cy="3442848"/>
        </p:xfrm>
        <a:graphic>
          <a:graphicData uri="http://schemas.openxmlformats.org/drawingml/2006/table">
            <a:tbl>
              <a:tblPr firstRow="1" bandRow="1">
                <a:tableStyleId>{69012ECD-51FC-41F1-AA8D-1B2483CD663E}</a:tableStyleId>
              </a:tblPr>
              <a:tblGrid>
                <a:gridCol w="1173992">
                  <a:extLst>
                    <a:ext uri="{9D8B030D-6E8A-4147-A177-3AD203B41FA5}">
                      <a16:colId xmlns:a16="http://schemas.microsoft.com/office/drawing/2014/main" val="3106026677"/>
                    </a:ext>
                  </a:extLst>
                </a:gridCol>
                <a:gridCol w="1828800">
                  <a:extLst>
                    <a:ext uri="{9D8B030D-6E8A-4147-A177-3AD203B41FA5}">
                      <a16:colId xmlns:a16="http://schemas.microsoft.com/office/drawing/2014/main" val="3707357441"/>
                    </a:ext>
                  </a:extLst>
                </a:gridCol>
                <a:gridCol w="1714647">
                  <a:extLst>
                    <a:ext uri="{9D8B030D-6E8A-4147-A177-3AD203B41FA5}">
                      <a16:colId xmlns:a16="http://schemas.microsoft.com/office/drawing/2014/main" val="3758752462"/>
                    </a:ext>
                  </a:extLst>
                </a:gridCol>
                <a:gridCol w="1558617">
                  <a:extLst>
                    <a:ext uri="{9D8B030D-6E8A-4147-A177-3AD203B41FA5}">
                      <a16:colId xmlns:a16="http://schemas.microsoft.com/office/drawing/2014/main" val="1030233304"/>
                    </a:ext>
                  </a:extLst>
                </a:gridCol>
              </a:tblGrid>
              <a:tr h="573808">
                <a:tc>
                  <a:txBody>
                    <a:bodyPr/>
                    <a:lstStyle/>
                    <a:p>
                      <a:pPr algn="ctr" fontAlgn="ctr"/>
                      <a:r>
                        <a:rPr lang="fr-FR" sz="1600" b="1" u="none" strike="noStrike" dirty="0">
                          <a:solidFill>
                            <a:srgbClr val="000000"/>
                          </a:solidFill>
                          <a:effectLst/>
                        </a:rPr>
                        <a:t>équipement</a:t>
                      </a:r>
                      <a:endParaRPr lang="fr-FR" sz="16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600" b="1" u="none" strike="noStrike" dirty="0">
                          <a:solidFill>
                            <a:srgbClr val="000000"/>
                          </a:solidFill>
                          <a:effectLst/>
                        </a:rPr>
                        <a:t>EMPLACEMENT</a:t>
                      </a:r>
                      <a:endParaRPr lang="fr-FR" sz="16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600" b="1" u="none" strike="noStrike" dirty="0">
                          <a:solidFill>
                            <a:srgbClr val="000000"/>
                          </a:solidFill>
                          <a:effectLst/>
                        </a:rPr>
                        <a:t>Date de mise en service</a:t>
                      </a:r>
                      <a:endParaRPr lang="fr-FR" sz="16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600" b="1" u="none" strike="noStrike" dirty="0">
                          <a:solidFill>
                            <a:srgbClr val="000000"/>
                          </a:solidFill>
                          <a:effectLst/>
                        </a:rPr>
                        <a:t>Etat</a:t>
                      </a:r>
                      <a:endParaRPr lang="fr-FR" sz="1600" b="1"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691968134"/>
                  </a:ext>
                </a:extLst>
              </a:tr>
              <a:tr h="573808">
                <a:tc>
                  <a:txBody>
                    <a:bodyPr/>
                    <a:lstStyle/>
                    <a:p>
                      <a:pPr algn="ctr" fontAlgn="ctr"/>
                      <a:r>
                        <a:rPr lang="fr-FR" sz="1400" b="1" u="none" strike="noStrike" dirty="0">
                          <a:solidFill>
                            <a:srgbClr val="000000"/>
                          </a:solidFill>
                          <a:effectLst/>
                        </a:rPr>
                        <a:t>MANUSA</a:t>
                      </a:r>
                      <a:endParaRPr lang="fr-FR" sz="14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l" fontAlgn="b"/>
                      <a:r>
                        <a:rPr lang="fr-FR" sz="1400" b="1" u="none" strike="noStrike" dirty="0">
                          <a:solidFill>
                            <a:srgbClr val="000000"/>
                          </a:solidFill>
                          <a:effectLst/>
                        </a:rPr>
                        <a:t>ENTREE TERMINALE 02</a:t>
                      </a:r>
                      <a:endParaRPr lang="fr-FR" sz="1400" b="1"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ctr"/>
                      <a:r>
                        <a:rPr lang="fr-FR" sz="1400" b="1" u="none" strike="noStrike">
                          <a:solidFill>
                            <a:srgbClr val="000000"/>
                          </a:solidFill>
                          <a:effectLst/>
                        </a:rPr>
                        <a:t>2010</a:t>
                      </a:r>
                      <a:endParaRPr lang="fr-FR" sz="14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1" u="none" strike="noStrike">
                          <a:solidFill>
                            <a:srgbClr val="000000"/>
                          </a:solidFill>
                          <a:effectLst/>
                        </a:rPr>
                        <a:t>OPÉRATIONNEL</a:t>
                      </a:r>
                      <a:endParaRPr lang="fr-FR" sz="1400" b="1"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81158202"/>
                  </a:ext>
                </a:extLst>
              </a:tr>
              <a:tr h="573808">
                <a:tc>
                  <a:txBody>
                    <a:bodyPr/>
                    <a:lstStyle/>
                    <a:p>
                      <a:pPr algn="ctr" fontAlgn="ctr"/>
                      <a:r>
                        <a:rPr lang="fr-FR" sz="1400" b="1" u="none" strike="noStrike">
                          <a:solidFill>
                            <a:srgbClr val="000000"/>
                          </a:solidFill>
                          <a:effectLst/>
                        </a:rPr>
                        <a:t>MANUSA</a:t>
                      </a:r>
                      <a:endParaRPr lang="fr-FR" sz="1400" b="1" i="0" u="none" strike="noStrike">
                        <a:solidFill>
                          <a:srgbClr val="000000"/>
                        </a:solidFill>
                        <a:effectLst/>
                        <a:latin typeface="Calibri" panose="020F0502020204030204" pitchFamily="34" charset="0"/>
                      </a:endParaRPr>
                    </a:p>
                  </a:txBody>
                  <a:tcPr marL="6350" marR="6350" marT="6350" marB="0" anchor="ctr"/>
                </a:tc>
                <a:tc>
                  <a:txBody>
                    <a:bodyPr/>
                    <a:lstStyle/>
                    <a:p>
                      <a:pPr algn="l" fontAlgn="b"/>
                      <a:r>
                        <a:rPr lang="fr-FR" sz="1400" b="1" u="none" strike="noStrike" dirty="0">
                          <a:solidFill>
                            <a:srgbClr val="000000"/>
                          </a:solidFill>
                          <a:effectLst/>
                        </a:rPr>
                        <a:t>SORTIE TERMINALE 02</a:t>
                      </a:r>
                      <a:endParaRPr lang="fr-FR" sz="1400" b="1"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ctr"/>
                      <a:r>
                        <a:rPr lang="fr-FR" sz="1400" b="1" u="none" strike="noStrike">
                          <a:solidFill>
                            <a:srgbClr val="000000"/>
                          </a:solidFill>
                          <a:effectLst/>
                        </a:rPr>
                        <a:t>2010</a:t>
                      </a:r>
                      <a:endParaRPr lang="fr-FR" sz="14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1" u="none" strike="noStrike">
                          <a:solidFill>
                            <a:srgbClr val="000000"/>
                          </a:solidFill>
                          <a:effectLst/>
                        </a:rPr>
                        <a:t>OPÉRATIONNEL</a:t>
                      </a:r>
                      <a:endParaRPr lang="fr-FR" sz="1400" b="1"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847324233"/>
                  </a:ext>
                </a:extLst>
              </a:tr>
              <a:tr h="573808">
                <a:tc>
                  <a:txBody>
                    <a:bodyPr/>
                    <a:lstStyle/>
                    <a:p>
                      <a:pPr algn="ctr" fontAlgn="ctr"/>
                      <a:r>
                        <a:rPr lang="fr-FR" sz="1400" b="1" u="none" strike="noStrike">
                          <a:solidFill>
                            <a:srgbClr val="000000"/>
                          </a:solidFill>
                          <a:effectLst/>
                        </a:rPr>
                        <a:t>MANUSA</a:t>
                      </a:r>
                      <a:endParaRPr lang="fr-FR" sz="1400" b="1" i="0" u="none" strike="noStrike">
                        <a:solidFill>
                          <a:srgbClr val="000000"/>
                        </a:solidFill>
                        <a:effectLst/>
                        <a:latin typeface="Calibri" panose="020F0502020204030204" pitchFamily="34" charset="0"/>
                      </a:endParaRPr>
                    </a:p>
                  </a:txBody>
                  <a:tcPr marL="6350" marR="6350" marT="6350" marB="0" anchor="ctr"/>
                </a:tc>
                <a:tc>
                  <a:txBody>
                    <a:bodyPr/>
                    <a:lstStyle/>
                    <a:p>
                      <a:pPr algn="l" fontAlgn="b"/>
                      <a:r>
                        <a:rPr lang="fr-FR" sz="1400" b="1" u="none" strike="noStrike">
                          <a:solidFill>
                            <a:srgbClr val="000000"/>
                          </a:solidFill>
                          <a:effectLst/>
                        </a:rPr>
                        <a:t>ENTREE/SORTIE Administration</a:t>
                      </a:r>
                      <a:endParaRPr lang="fr-FR"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ctr"/>
                      <a:r>
                        <a:rPr lang="fr-FR" sz="1400" b="1" u="none" strike="noStrike" dirty="0">
                          <a:solidFill>
                            <a:srgbClr val="000000"/>
                          </a:solidFill>
                          <a:effectLst/>
                        </a:rPr>
                        <a:t>2010</a:t>
                      </a:r>
                      <a:endParaRPr lang="fr-FR" sz="14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1" u="none" strike="noStrike">
                          <a:solidFill>
                            <a:srgbClr val="000000"/>
                          </a:solidFill>
                          <a:effectLst/>
                        </a:rPr>
                        <a:t>OPÉRATIONNEL</a:t>
                      </a:r>
                      <a:endParaRPr lang="fr-FR" sz="1400" b="1"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481188249"/>
                  </a:ext>
                </a:extLst>
              </a:tr>
              <a:tr h="573808">
                <a:tc>
                  <a:txBody>
                    <a:bodyPr/>
                    <a:lstStyle/>
                    <a:p>
                      <a:pPr algn="ctr" fontAlgn="ctr"/>
                      <a:r>
                        <a:rPr lang="fr-FR" sz="1400" b="1" u="none" strike="noStrike">
                          <a:solidFill>
                            <a:srgbClr val="000000"/>
                          </a:solidFill>
                          <a:effectLst/>
                        </a:rPr>
                        <a:t>RECORD</a:t>
                      </a:r>
                      <a:endParaRPr lang="fr-FR" sz="1400" b="1" i="0" u="none" strike="noStrike">
                        <a:solidFill>
                          <a:srgbClr val="000000"/>
                        </a:solidFill>
                        <a:effectLst/>
                        <a:latin typeface="Calibri" panose="020F0502020204030204" pitchFamily="34" charset="0"/>
                      </a:endParaRPr>
                    </a:p>
                  </a:txBody>
                  <a:tcPr marL="6350" marR="6350" marT="6350" marB="0" anchor="ctr"/>
                </a:tc>
                <a:tc>
                  <a:txBody>
                    <a:bodyPr/>
                    <a:lstStyle/>
                    <a:p>
                      <a:pPr algn="l" fontAlgn="b"/>
                      <a:r>
                        <a:rPr lang="fr-FR" sz="1400" b="1" u="none" strike="noStrike" dirty="0">
                          <a:solidFill>
                            <a:srgbClr val="000000"/>
                          </a:solidFill>
                          <a:effectLst/>
                        </a:rPr>
                        <a:t>Bâtiment d'accueil officiel</a:t>
                      </a:r>
                      <a:endParaRPr lang="fr-FR" sz="1400" b="1"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ctr"/>
                      <a:r>
                        <a:rPr lang="fr-FR" sz="1400" b="1" u="none" strike="noStrike" dirty="0">
                          <a:solidFill>
                            <a:srgbClr val="000000"/>
                          </a:solidFill>
                          <a:effectLst/>
                        </a:rPr>
                        <a:t>2018</a:t>
                      </a:r>
                      <a:endParaRPr lang="fr-FR" sz="14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1" u="none" strike="noStrike">
                          <a:solidFill>
                            <a:srgbClr val="000000"/>
                          </a:solidFill>
                          <a:effectLst/>
                        </a:rPr>
                        <a:t>OPÉRATIONNEL</a:t>
                      </a:r>
                      <a:endParaRPr lang="fr-FR" sz="1400" b="1"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481233857"/>
                  </a:ext>
                </a:extLst>
              </a:tr>
              <a:tr h="573808">
                <a:tc>
                  <a:txBody>
                    <a:bodyPr/>
                    <a:lstStyle/>
                    <a:p>
                      <a:pPr algn="ctr" fontAlgn="ctr"/>
                      <a:r>
                        <a:rPr lang="fr-FR" sz="1400" b="1" u="none" strike="noStrike">
                          <a:solidFill>
                            <a:srgbClr val="000000"/>
                          </a:solidFill>
                          <a:effectLst/>
                        </a:rPr>
                        <a:t>RECORD</a:t>
                      </a:r>
                      <a:endParaRPr lang="fr-FR" sz="1400" b="1" i="0" u="none" strike="noStrike">
                        <a:solidFill>
                          <a:srgbClr val="000000"/>
                        </a:solidFill>
                        <a:effectLst/>
                        <a:latin typeface="Calibri" panose="020F0502020204030204" pitchFamily="34" charset="0"/>
                      </a:endParaRPr>
                    </a:p>
                  </a:txBody>
                  <a:tcPr marL="6350" marR="6350" marT="6350" marB="0" anchor="ctr"/>
                </a:tc>
                <a:tc>
                  <a:txBody>
                    <a:bodyPr/>
                    <a:lstStyle/>
                    <a:p>
                      <a:pPr algn="l" fontAlgn="b"/>
                      <a:r>
                        <a:rPr lang="fr-FR" sz="1400" b="1" u="none" strike="noStrike" dirty="0">
                          <a:solidFill>
                            <a:srgbClr val="000000"/>
                          </a:solidFill>
                          <a:effectLst/>
                        </a:rPr>
                        <a:t>Bâtiment d'accueil officiel</a:t>
                      </a:r>
                      <a:endParaRPr lang="fr-FR" sz="1400" b="1"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ctr"/>
                      <a:r>
                        <a:rPr lang="fr-FR" sz="1400" b="1" u="none" strike="noStrike" dirty="0">
                          <a:solidFill>
                            <a:srgbClr val="000000"/>
                          </a:solidFill>
                          <a:effectLst/>
                        </a:rPr>
                        <a:t>2018</a:t>
                      </a:r>
                      <a:endParaRPr lang="fr-FR" sz="14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fr-FR" sz="1400" b="1" u="none" strike="noStrike" dirty="0">
                          <a:solidFill>
                            <a:srgbClr val="000000"/>
                          </a:solidFill>
                          <a:effectLst/>
                        </a:rPr>
                        <a:t>OPÉRATIONNEL</a:t>
                      </a:r>
                      <a:endParaRPr lang="fr-FR" sz="1400" b="1"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889023081"/>
                  </a:ext>
                </a:extLst>
              </a:tr>
            </a:tbl>
          </a:graphicData>
        </a:graphic>
      </p:graphicFrame>
    </p:spTree>
    <p:extLst>
      <p:ext uri="{BB962C8B-B14F-4D97-AF65-F5344CB8AC3E}">
        <p14:creationId xmlns:p14="http://schemas.microsoft.com/office/powerpoint/2010/main" val="35108626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ExploreVTI">
  <a:themeElements>
    <a:clrScheme name="Custom 33">
      <a:dk1>
        <a:sysClr val="windowText" lastClr="000000"/>
      </a:dk1>
      <a:lt1>
        <a:sysClr val="window" lastClr="FFFFFF"/>
      </a:lt1>
      <a:dk2>
        <a:srgbClr val="201449"/>
      </a:dk2>
      <a:lt2>
        <a:srgbClr val="F3F0E9"/>
      </a:lt2>
      <a:accent1>
        <a:srgbClr val="E45221"/>
      </a:accent1>
      <a:accent2>
        <a:srgbClr val="4D4EE6"/>
      </a:accent2>
      <a:accent3>
        <a:srgbClr val="454B78"/>
      </a:accent3>
      <a:accent4>
        <a:srgbClr val="A3A3C1"/>
      </a:accent4>
      <a:accent5>
        <a:srgbClr val="7162FE"/>
      </a:accent5>
      <a:accent6>
        <a:srgbClr val="1EBE9B"/>
      </a:accent6>
      <a:hlink>
        <a:srgbClr val="F900A0"/>
      </a:hlink>
      <a:folHlink>
        <a:srgbClr val="954F72"/>
      </a:folHlink>
    </a:clrScheme>
    <a:fontScheme name="Custom 23">
      <a:majorFont>
        <a:latin typeface="Rockwell"/>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47CF643-F427-43EF-9E90-B6E71EDF3761}">
  <we:reference id="wa200005566" version="3.0.0.2" store="fr-FR"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4142</TotalTime>
  <Words>2067</Words>
  <Application>Microsoft Office PowerPoint</Application>
  <PresentationFormat>Grand écran</PresentationFormat>
  <Paragraphs>577</Paragraphs>
  <Slides>21</Slides>
  <Notes>4</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21</vt:i4>
      </vt:variant>
    </vt:vector>
  </HeadingPairs>
  <TitlesOfParts>
    <vt:vector size="29" baseType="lpstr">
      <vt:lpstr>Aptos</vt:lpstr>
      <vt:lpstr>Arial</vt:lpstr>
      <vt:lpstr>Avenir Next LT Pro</vt:lpstr>
      <vt:lpstr>AvenirNext LT Pro Medium</vt:lpstr>
      <vt:lpstr>Calibri</vt:lpstr>
      <vt:lpstr>Rockwell</vt:lpstr>
      <vt:lpstr>Segoe UI</vt:lpstr>
      <vt:lpstr>ExploreVTI</vt:lpstr>
      <vt:lpstr>Présentation du Service Équipements Aérogare </vt:lpstr>
      <vt:lpstr>Plan </vt:lpstr>
      <vt:lpstr>Mission et équipements assurer par les électromécaniciens  </vt:lpstr>
      <vt:lpstr>Scanner Rayon X</vt:lpstr>
      <vt:lpstr>PORTIQUES MAGNÉTIQUES</vt:lpstr>
      <vt:lpstr>DÉTECTEUR DES TRACES EXPLOSIFS </vt:lpstr>
      <vt:lpstr>Systeme de Sonorisation</vt:lpstr>
      <vt:lpstr>Systeme de Détection incendie</vt:lpstr>
      <vt:lpstr>Portes automatique</vt:lpstr>
      <vt:lpstr>Système de Traitement des Bagages </vt:lpstr>
      <vt:lpstr>Electrothermie</vt:lpstr>
      <vt:lpstr>Missions des électriciens</vt:lpstr>
      <vt:lpstr>Équipements pris en charge par les électriciens </vt:lpstr>
      <vt:lpstr>Pour consulter la liste des équipements, les procedures et engistrements veuillez accéder au site web suivant : https://hamzaelaamili.github.io/DOCUMENTS-LIBRARY-/"</vt:lpstr>
      <vt:lpstr>Points Forts du Service</vt:lpstr>
      <vt:lpstr>Points Faibles du Service</vt:lpstr>
      <vt:lpstr>Aspects à Améliorer</vt:lpstr>
      <vt:lpstr>Difficultés Rencontrées</vt:lpstr>
      <vt:lpstr>Menaces et Problèmes Potentiels</vt:lpstr>
      <vt:lpstr>Propositions d’Amélioration</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du Service Équipements Aérogare </dc:title>
  <dc:creator>EL AAMILI HAMZA</dc:creator>
  <cp:lastModifiedBy>EL AAMILI HAMZA</cp:lastModifiedBy>
  <cp:revision>3</cp:revision>
  <dcterms:created xsi:type="dcterms:W3CDTF">2024-10-22T19:13:28Z</dcterms:created>
  <dcterms:modified xsi:type="dcterms:W3CDTF">2024-11-10T15:04:20Z</dcterms:modified>
</cp:coreProperties>
</file>